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6FF6E1-D088-4BDC-A8F4-01F511C03DCD}" v="6" dt="2021-06-24T17:32:07.6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95025A-898C-46FD-BB85-F00F3E7E2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E838002-DF58-42DB-B8C8-07ED3A7A96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8F2777-5BB2-4E9A-A332-3AE38DBE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FBCF-E509-449C-8878-03327259DC1B}" type="datetimeFigureOut">
              <a:rPr lang="fr-CA" smtClean="0"/>
              <a:t>2021-06-24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2D272A-2C21-464E-9639-53FE5832D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9E68DD5-5C51-48BF-9D50-B4D6F0D3E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140D-5064-4133-AADD-A8C5EFEB967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93712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506988-EC8D-4041-98B6-E5C57280E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53B4034-C030-43F2-B027-13413E7C27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B93C1F-552D-491C-915B-99E132B84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FBCF-E509-449C-8878-03327259DC1B}" type="datetimeFigureOut">
              <a:rPr lang="fr-CA" smtClean="0"/>
              <a:t>2021-06-24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948B71-1C6C-4FA4-9640-7310729D2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0AF89D-042D-49ED-A31A-F51EDD621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140D-5064-4133-AADD-A8C5EFEB967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10011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C98884D-E2C7-43EF-8EEE-DCCC541447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EC97860-3E8E-47A3-9945-4461FC4639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3174C4-E22E-4603-9842-B7B743578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FBCF-E509-449C-8878-03327259DC1B}" type="datetimeFigureOut">
              <a:rPr lang="fr-CA" smtClean="0"/>
              <a:t>2021-06-24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E9CB29-9D92-432A-9F40-05910EBC0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100C66-3465-48BA-BB82-D2F991E39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140D-5064-4133-AADD-A8C5EFEB967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26091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87213C-4600-4DB3-8444-9FAC7C087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ACF67C-B59E-49DA-8BA6-135826409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449CB8-FDCD-4131-BCDF-1598BB8C7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FBCF-E509-449C-8878-03327259DC1B}" type="datetimeFigureOut">
              <a:rPr lang="fr-CA" smtClean="0"/>
              <a:t>2021-06-24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4C4DB4-7593-43C7-86E7-577117264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8B85E1-0E1C-460B-9ACE-8E9E09A4F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140D-5064-4133-AADD-A8C5EFEB967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65541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D9013F-BA64-40DC-A46E-1CAE8C9AC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5D91A7-468A-4C8F-81E6-2CB5A08D7D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F32AAD-D690-4C4B-879F-244CC032E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FBCF-E509-449C-8878-03327259DC1B}" type="datetimeFigureOut">
              <a:rPr lang="fr-CA" smtClean="0"/>
              <a:t>2021-06-24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A821AC2-2D28-4602-A987-0659FE5EE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D6C980-25E0-43E0-BD23-22FBB79DD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140D-5064-4133-AADD-A8C5EFEB967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17715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BB3728-2F26-4900-907C-E8225885B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83775D5-FA2B-4FEA-815B-73345744F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BC582CE-9292-4298-8B40-00318EB31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296AA81-709F-4DC9-9B6B-79E9672E8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FBCF-E509-449C-8878-03327259DC1B}" type="datetimeFigureOut">
              <a:rPr lang="fr-CA" smtClean="0"/>
              <a:t>2021-06-24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CF37B7A-5B74-4C88-9283-860350CA0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9E5F00-FD66-4DD3-A807-F768C6FDB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140D-5064-4133-AADD-A8C5EFEB967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17852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B40AA1-C686-478E-87CC-6CCD48E61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E89348-985B-42EA-8453-A24264CCC1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9165ED3-5DFD-4E04-A749-95A2E5235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03EFD8A-1346-42BB-AFD4-F0B82AE7A5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E4F3C81-C50C-4853-BBF3-4B00B446F6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A2718A9-E4E4-4FCE-B3B8-02C49D440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FBCF-E509-449C-8878-03327259DC1B}" type="datetimeFigureOut">
              <a:rPr lang="fr-CA" smtClean="0"/>
              <a:t>2021-06-24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019A0B0-3282-408B-9023-3D2A0A9B6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265A60C-830C-40FC-AD53-64845B1AF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140D-5064-4133-AADD-A8C5EFEB967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37094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76D98-110B-4F32-93C2-F642542C3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AFE4AF0-DB21-4B66-8A03-1A9E07D80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FBCF-E509-449C-8878-03327259DC1B}" type="datetimeFigureOut">
              <a:rPr lang="fr-CA" smtClean="0"/>
              <a:t>2021-06-24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BE1CF-104D-4D80-AB51-780673CA5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433C7D9-F4DA-4820-B5D7-BB8F1823E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140D-5064-4133-AADD-A8C5EFEB967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97858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1B268E9-67CC-452F-9D67-691EC5BFB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FBCF-E509-449C-8878-03327259DC1B}" type="datetimeFigureOut">
              <a:rPr lang="fr-CA" smtClean="0"/>
              <a:t>2021-06-24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76294B9-CD8C-4B54-9E35-3EDCBC07D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0745CA-FBCE-460B-A1AE-44F14F64D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140D-5064-4133-AADD-A8C5EFEB967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02462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DF414C-A26B-425A-B4BD-97F3ED480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40085C-6C48-4EED-84C0-3622B07ED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41637F4-E418-41BA-8578-302EB03AEC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D33B864-BEFA-4AB4-B131-13EAF3C01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FBCF-E509-449C-8878-03327259DC1B}" type="datetimeFigureOut">
              <a:rPr lang="fr-CA" smtClean="0"/>
              <a:t>2021-06-24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8062ECB-D927-4CD0-883E-2EF9938E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9A2FCEE-DE3E-47C3-81A3-43F5D346E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140D-5064-4133-AADD-A8C5EFEB967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15918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DCE982-088D-44CC-84AA-9721D8D19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C76CC4F-1140-4266-B41B-5BCD74CD9E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EF66228-8788-46F4-9F63-13073B63BE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B1DCF3C-92C9-4FCC-92CC-69F0155A3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FBCF-E509-449C-8878-03327259DC1B}" type="datetimeFigureOut">
              <a:rPr lang="fr-CA" smtClean="0"/>
              <a:t>2021-06-24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0FE3951-B069-4D4A-8F2C-AD4F29936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0F0E3A8-919D-47BA-8159-645C44BDC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140D-5064-4133-AADD-A8C5EFEB967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23245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248E3A4-DC77-4239-A43F-C3BE35368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28E5D-E469-4C35-BAF5-4F84E89B5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3B90CC-BD7E-45DC-9467-0F4A359A11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7FBCF-E509-449C-8878-03327259DC1B}" type="datetimeFigureOut">
              <a:rPr lang="fr-CA" smtClean="0"/>
              <a:t>2021-06-24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98184A-5B52-464C-A3C5-C0480EE4EB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1F949A-8AAC-4D3A-AF5C-8C533E5E32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E140D-5064-4133-AADD-A8C5EFEB967A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64680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CAE7753-D534-4FE7-8BE5-3D6D79F171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0339" y="4636008"/>
            <a:ext cx="3734014" cy="1572768"/>
          </a:xfrm>
        </p:spPr>
        <p:txBody>
          <a:bodyPr>
            <a:normAutofit/>
          </a:bodyPr>
          <a:lstStyle/>
          <a:p>
            <a:r>
              <a:rPr lang="fr-CA" sz="2200" b="1">
                <a:latin typeface="Century Gothic" panose="020B0502020202020204" pitchFamily="34" charset="0"/>
              </a:rPr>
              <a:t>SEMAINE 3-VENDREDI</a:t>
            </a:r>
          </a:p>
          <a:p>
            <a:r>
              <a:rPr lang="fr-CA" sz="2200" b="1">
                <a:latin typeface="Century Gothic" panose="020B0502020202020204" pitchFamily="34" charset="0"/>
              </a:rPr>
              <a:t>CAMP VIRTUEL EN MATHÉMATIQUES</a:t>
            </a:r>
          </a:p>
          <a:p>
            <a:r>
              <a:rPr lang="fr-CA" sz="2200" b="1">
                <a:latin typeface="Century Gothic" panose="020B0502020202020204" pitchFamily="34" charset="0"/>
              </a:rPr>
              <a:t>C’EST LA FIN!</a:t>
            </a:r>
          </a:p>
        </p:txBody>
      </p:sp>
      <p:sp>
        <p:nvSpPr>
          <p:cNvPr id="73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A68A594-1907-44ED-9A27-AB36D05D01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72" t="13595" r="12080" b="4805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4452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8B08F2F-F4E2-477F-A145-D520B699F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fr-CA" sz="3700" b="1">
                <a:latin typeface="Century Gothic" panose="020B0502020202020204" pitchFamily="34" charset="0"/>
              </a:rPr>
              <a:t>MON AUTOÉVALUATION</a:t>
            </a: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AAA447-F8FD-4FA2-9C6B-0B757DE47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CA" sz="2000" i="0">
                <a:effectLst/>
                <a:latin typeface="Century Gothic" panose="020B0502020202020204" pitchFamily="34" charset="0"/>
              </a:rPr>
              <a:t>Réfléchis à ce que tu as appris et à la façon dont tu as appris.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CA" sz="2000" i="0">
                <a:effectLst/>
                <a:latin typeface="Century Gothic" panose="020B0502020202020204" pitchFamily="34" charset="0"/>
              </a:rPr>
              <a:t>Identifie tes points forts et les domaines à améliorer.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CA" sz="2000">
                <a:latin typeface="Century Gothic" panose="020B0502020202020204" pitchFamily="34" charset="0"/>
              </a:rPr>
              <a:t>É</a:t>
            </a:r>
            <a:r>
              <a:rPr lang="fr-CA" sz="2000" i="0">
                <a:effectLst/>
                <a:latin typeface="Century Gothic" panose="020B0502020202020204" pitchFamily="34" charset="0"/>
              </a:rPr>
              <a:t>value la qualité de ton travail et de tes connaissances.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CA" sz="2000" i="0">
                <a:effectLst/>
                <a:latin typeface="Century Gothic" panose="020B0502020202020204" pitchFamily="34" charset="0"/>
              </a:rPr>
              <a:t>As-tu atteint tes objectifs d'apprentissage?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CA" sz="2000" i="0">
                <a:effectLst/>
                <a:latin typeface="Century Gothic" panose="020B0502020202020204" pitchFamily="34" charset="0"/>
              </a:rPr>
              <a:t>Quels sont les progrès que tu as accomplis?</a:t>
            </a:r>
          </a:p>
          <a:p>
            <a:endParaRPr lang="fr-CA" sz="200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2790BBC-856B-4F60-94B8-87754CCA8F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1" b="1531"/>
          <a:stretch/>
        </p:blipFill>
        <p:spPr bwMode="auto">
          <a:xfrm>
            <a:off x="5977788" y="799352"/>
            <a:ext cx="5425410" cy="525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27221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149c4dec-5d68-41ec-af51-029a2a13610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88275B0AE56A4C96ECB1058A5E2F9C" ma:contentTypeVersion="17" ma:contentTypeDescription="Create a new document." ma:contentTypeScope="" ma:versionID="31161920be0fa07db7ae543795e24e58">
  <xsd:schema xmlns:xsd="http://www.w3.org/2001/XMLSchema" xmlns:xs="http://www.w3.org/2001/XMLSchema" xmlns:p="http://schemas.microsoft.com/office/2006/metadata/properties" xmlns:ns2="149c4dec-5d68-41ec-af51-029a2a136100" xmlns:ns3="4d973fe5-5de8-41d4-9793-8e45b56aa925" targetNamespace="http://schemas.microsoft.com/office/2006/metadata/properties" ma:root="true" ma:fieldsID="1a5266f2c7288f66ab912a58666df640" ns2:_="" ns3:_="">
    <xsd:import namespace="149c4dec-5d68-41ec-af51-029a2a136100"/>
    <xsd:import namespace="4d973fe5-5de8-41d4-9793-8e45b56aa92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Dat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9c4dec-5d68-41ec-af51-029a2a1361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Date" ma:index="20" nillable="true" ma:displayName="Date " ma:description="Date" ma:format="DateOnly" ma:internalName="Date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973fe5-5de8-41d4-9793-8e45b56aa92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C65AA8B-5B6A-48B3-A079-E04372BFD32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C8C2AE-6464-4AA2-AD1F-B6E2BFADB702}">
  <ds:schemaRefs>
    <ds:schemaRef ds:uri="149c4dec-5d68-41ec-af51-029a2a136100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B4B66CF-77B0-4A88-9EC9-4FF93FD7DB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9c4dec-5d68-41ec-af51-029a2a136100"/>
    <ds:schemaRef ds:uri="4d973fe5-5de8-41d4-9793-8e45b56aa92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Thème Office</vt:lpstr>
      <vt:lpstr>PowerPoint Presentation</vt:lpstr>
      <vt:lpstr>MON AUTOÉVALUATION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Forget</dc:creator>
  <cp:lastModifiedBy>Benoit Champagne</cp:lastModifiedBy>
  <cp:revision>2</cp:revision>
  <dcterms:created xsi:type="dcterms:W3CDTF">2021-06-21T17:07:28Z</dcterms:created>
  <dcterms:modified xsi:type="dcterms:W3CDTF">2021-06-24T17:44:11Z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0x0101003588275B0AE56A4C96ECB1058A5E2F9C</vt:lpwstr>
  </property>
</Properties>
</file>