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2B5B62-736B-4F5E-85B8-C5EECD74A008}" v="8" dt="2021-06-22T20:10:58.0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lle de la Chevrotière" userId="e10d50fc-cc61-4f58-b48c-3a137573b33e" providerId="ADAL" clId="{E42B5B62-736B-4F5E-85B8-C5EECD74A008}"/>
    <pc:docChg chg="custSel modSld">
      <pc:chgData name="Estelle de la Chevrotière" userId="e10d50fc-cc61-4f58-b48c-3a137573b33e" providerId="ADAL" clId="{E42B5B62-736B-4F5E-85B8-C5EECD74A008}" dt="2021-06-22T20:10:58.079" v="15" actId="1076"/>
      <pc:docMkLst>
        <pc:docMk/>
      </pc:docMkLst>
      <pc:sldChg chg="delSp modSp mod">
        <pc:chgData name="Estelle de la Chevrotière" userId="e10d50fc-cc61-4f58-b48c-3a137573b33e" providerId="ADAL" clId="{E42B5B62-736B-4F5E-85B8-C5EECD74A008}" dt="2021-06-22T20:09:48.677" v="2" actId="478"/>
        <pc:sldMkLst>
          <pc:docMk/>
          <pc:sldMk cId="79496619" sldId="256"/>
        </pc:sldMkLst>
        <pc:spChg chg="del">
          <ac:chgData name="Estelle de la Chevrotière" userId="e10d50fc-cc61-4f58-b48c-3a137573b33e" providerId="ADAL" clId="{E42B5B62-736B-4F5E-85B8-C5EECD74A008}" dt="2021-06-22T20:09:48.677" v="2" actId="478"/>
          <ac:spMkLst>
            <pc:docMk/>
            <pc:sldMk cId="79496619" sldId="256"/>
            <ac:spMk id="8" creationId="{F7DB3AAB-0963-4F62-B8A8-38590EB6BE9E}"/>
          </ac:spMkLst>
        </pc:spChg>
        <pc:picChg chg="mod">
          <ac:chgData name="Estelle de la Chevrotière" userId="e10d50fc-cc61-4f58-b48c-3a137573b33e" providerId="ADAL" clId="{E42B5B62-736B-4F5E-85B8-C5EECD74A008}" dt="2021-06-22T20:09:43.971" v="1" actId="18131"/>
          <ac:picMkLst>
            <pc:docMk/>
            <pc:sldMk cId="79496619" sldId="256"/>
            <ac:picMk id="1026" creationId="{BD89048E-0426-4F42-8927-AD61694731AA}"/>
          </ac:picMkLst>
        </pc:picChg>
      </pc:sldChg>
      <pc:sldChg chg="delSp modSp mod">
        <pc:chgData name="Estelle de la Chevrotière" userId="e10d50fc-cc61-4f58-b48c-3a137573b33e" providerId="ADAL" clId="{E42B5B62-736B-4F5E-85B8-C5EECD74A008}" dt="2021-06-22T20:10:58.079" v="15" actId="1076"/>
        <pc:sldMkLst>
          <pc:docMk/>
          <pc:sldMk cId="3164716762" sldId="257"/>
        </pc:sldMkLst>
        <pc:spChg chg="mod">
          <ac:chgData name="Estelle de la Chevrotière" userId="e10d50fc-cc61-4f58-b48c-3a137573b33e" providerId="ADAL" clId="{E42B5B62-736B-4F5E-85B8-C5EECD74A008}" dt="2021-06-22T20:10:53.223" v="12" actId="1076"/>
          <ac:spMkLst>
            <pc:docMk/>
            <pc:sldMk cId="3164716762" sldId="257"/>
            <ac:spMk id="2" creationId="{16014116-FCE6-4FEF-8EA3-704165D11C24}"/>
          </ac:spMkLst>
        </pc:spChg>
        <pc:spChg chg="mod">
          <ac:chgData name="Estelle de la Chevrotière" userId="e10d50fc-cc61-4f58-b48c-3a137573b33e" providerId="ADAL" clId="{E42B5B62-736B-4F5E-85B8-C5EECD74A008}" dt="2021-06-22T20:10:48.450" v="11" actId="1076"/>
          <ac:spMkLst>
            <pc:docMk/>
            <pc:sldMk cId="3164716762" sldId="257"/>
            <ac:spMk id="3" creationId="{D9566E6D-ADCC-460C-9FDD-FEF4C3DB4BC2}"/>
          </ac:spMkLst>
        </pc:spChg>
        <pc:spChg chg="del">
          <ac:chgData name="Estelle de la Chevrotière" userId="e10d50fc-cc61-4f58-b48c-3a137573b33e" providerId="ADAL" clId="{E42B5B62-736B-4F5E-85B8-C5EECD74A008}" dt="2021-06-22T20:10:56.326" v="14" actId="478"/>
          <ac:spMkLst>
            <pc:docMk/>
            <pc:sldMk cId="3164716762" sldId="257"/>
            <ac:spMk id="6" creationId="{71089714-A56F-4C2C-82AF-05392BF8A362}"/>
          </ac:spMkLst>
        </pc:spChg>
        <pc:picChg chg="mod">
          <ac:chgData name="Estelle de la Chevrotière" userId="e10d50fc-cc61-4f58-b48c-3a137573b33e" providerId="ADAL" clId="{E42B5B62-736B-4F5E-85B8-C5EECD74A008}" dt="2021-06-22T20:10:58.079" v="15" actId="1076"/>
          <ac:picMkLst>
            <pc:docMk/>
            <pc:sldMk cId="3164716762" sldId="257"/>
            <ac:picMk id="2050" creationId="{5DE4C5C6-E0AE-4DBE-A05D-F1244B4E73E5}"/>
          </ac:picMkLst>
        </pc:picChg>
      </pc:sldChg>
    </pc:docChg>
  </pc:docChgLst>
  <pc:docChgLst>
    <pc:chgData name="Isabelle Forget" userId="1028f451-0671-4911-82da-f33e850fa4a6" providerId="ADAL" clId="{5676D219-2F40-4767-B2D5-449A141933FF}"/>
    <pc:docChg chg="custSel addSld delSld modSld">
      <pc:chgData name="Isabelle Forget" userId="1028f451-0671-4911-82da-f33e850fa4a6" providerId="ADAL" clId="{5676D219-2F40-4767-B2D5-449A141933FF}" dt="2021-06-17T18:55:30.718" v="34" actId="13926"/>
      <pc:docMkLst>
        <pc:docMk/>
      </pc:docMkLst>
      <pc:sldChg chg="del">
        <pc:chgData name="Isabelle Forget" userId="1028f451-0671-4911-82da-f33e850fa4a6" providerId="ADAL" clId="{5676D219-2F40-4767-B2D5-449A141933FF}" dt="2021-06-17T18:50:37.284" v="0" actId="2696"/>
        <pc:sldMkLst>
          <pc:docMk/>
          <pc:sldMk cId="2611353718" sldId="257"/>
        </pc:sldMkLst>
      </pc:sldChg>
      <pc:sldChg chg="addSp modSp new mod setBg">
        <pc:chgData name="Isabelle Forget" userId="1028f451-0671-4911-82da-f33e850fa4a6" providerId="ADAL" clId="{5676D219-2F40-4767-B2D5-449A141933FF}" dt="2021-06-17T18:55:30.718" v="34" actId="13926"/>
        <pc:sldMkLst>
          <pc:docMk/>
          <pc:sldMk cId="3164716762" sldId="257"/>
        </pc:sldMkLst>
        <pc:spChg chg="mod">
          <ac:chgData name="Isabelle Forget" userId="1028f451-0671-4911-82da-f33e850fa4a6" providerId="ADAL" clId="{5676D219-2F40-4767-B2D5-449A141933FF}" dt="2021-06-17T18:55:16.677" v="31" actId="26606"/>
          <ac:spMkLst>
            <pc:docMk/>
            <pc:sldMk cId="3164716762" sldId="257"/>
            <ac:spMk id="2" creationId="{16014116-FCE6-4FEF-8EA3-704165D11C24}"/>
          </ac:spMkLst>
        </pc:spChg>
        <pc:spChg chg="mod ord">
          <ac:chgData name="Isabelle Forget" userId="1028f451-0671-4911-82da-f33e850fa4a6" providerId="ADAL" clId="{5676D219-2F40-4767-B2D5-449A141933FF}" dt="2021-06-17T18:55:16.677" v="31" actId="26606"/>
          <ac:spMkLst>
            <pc:docMk/>
            <pc:sldMk cId="3164716762" sldId="257"/>
            <ac:spMk id="3" creationId="{D9566E6D-ADCC-460C-9FDD-FEF4C3DB4BC2}"/>
          </ac:spMkLst>
        </pc:spChg>
        <pc:spChg chg="add mod">
          <ac:chgData name="Isabelle Forget" userId="1028f451-0671-4911-82da-f33e850fa4a6" providerId="ADAL" clId="{5676D219-2F40-4767-B2D5-449A141933FF}" dt="2021-06-17T18:55:30.718" v="34" actId="13926"/>
          <ac:spMkLst>
            <pc:docMk/>
            <pc:sldMk cId="3164716762" sldId="257"/>
            <ac:spMk id="6" creationId="{71089714-A56F-4C2C-82AF-05392BF8A362}"/>
          </ac:spMkLst>
        </pc:spChg>
        <pc:picChg chg="add mod">
          <ac:chgData name="Isabelle Forget" userId="1028f451-0671-4911-82da-f33e850fa4a6" providerId="ADAL" clId="{5676D219-2F40-4767-B2D5-449A141933FF}" dt="2021-06-17T18:55:16.677" v="31" actId="26606"/>
          <ac:picMkLst>
            <pc:docMk/>
            <pc:sldMk cId="3164716762" sldId="257"/>
            <ac:picMk id="2050" creationId="{5DE4C5C6-E0AE-4DBE-A05D-F1244B4E73E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E74AC0-D1C1-4792-9EBF-115D0763C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77DFB1D-2852-4711-B232-DD26B6A6C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653A32-41C3-4F99-A963-3133D2DAD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F6D69-4907-4952-A784-09B0A2798472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CC1485-A9AE-4C2C-B743-AE4C9E09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A384AA-4546-4DC1-9107-32D283FA4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80BF-E7A5-4E4F-87AE-840C1EE65D3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734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6FD9D9-EE22-4AC3-9F3B-3DFBE006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8DEDCB-53C3-401F-B41A-B06C9CEA2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0BF5E8-3DB1-4A72-9D71-87B6B42E4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F6D69-4907-4952-A784-09B0A2798472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6031FF-012D-4446-9BE0-F42FB08B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A923DF-DBED-4597-AC6C-CC3216058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80BF-E7A5-4E4F-87AE-840C1EE65D3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9918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AAA551D-E27B-4122-97B9-B0396D8CD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6807C99-FBB5-4C7E-89CF-F5D7C9DD5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B882B8-C18B-4D07-AB83-AC29CCF90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F6D69-4907-4952-A784-09B0A2798472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8A5AF4-9D8F-45FA-B2D5-50CC85EF9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422DB6-E5BE-4698-B545-5939BAD16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80BF-E7A5-4E4F-87AE-840C1EE65D3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862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4518BB-8802-41BF-AEE7-F2169A0EA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EB1C08-4A39-4E00-9E9D-30C7156DA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347209-0F13-4DB5-8AE4-5ED0722B3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F6D69-4907-4952-A784-09B0A2798472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A0437C-7352-4F3B-824D-651787EB0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B800EE-74EA-4164-9759-2D227CC0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80BF-E7A5-4E4F-87AE-840C1EE65D3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788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CF7E6F-1B7B-4448-A4F0-1A48168FD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6AB40C-5337-457E-B337-8AEFF0BFB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0EA1B7-55C1-40E8-A23A-CB1962B0B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F6D69-4907-4952-A784-09B0A2798472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B7854A-7DAC-433D-98E6-DF94378B2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F6BB71-0D71-41D7-A67D-5D9D96B78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80BF-E7A5-4E4F-87AE-840C1EE65D3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8005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3C91B5-A68A-4BC8-AF96-A7CFEB2F4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0C22B3-7029-4162-972B-40100BD0F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D6632FF-BE7B-4E3D-90E7-1EF8840A8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E24BA3-1608-4F85-86C0-39B9AF4F3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F6D69-4907-4952-A784-09B0A2798472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1943500-EAF0-4FC4-A3D8-C44A73C62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068688F-4686-45DE-9B16-23479DF00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80BF-E7A5-4E4F-87AE-840C1EE65D3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187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170EBE-8E6A-4555-BCE9-71724E24F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B87186-EF1E-41A4-8824-6F48F41C1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BD3377-8541-4854-836D-21F815074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AFAAC5E-EC92-4FE6-BC95-25C2E0943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1D7B8D7-D3B5-488E-A783-863AD7FB0C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E7DF8F3-65A1-4FE9-94EC-17127FA0B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F6D69-4907-4952-A784-09B0A2798472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5196FD-819B-40A2-8206-56F83DEC6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A1B6434-3B4E-44BA-811D-1899D2229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80BF-E7A5-4E4F-87AE-840C1EE65D3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61553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54D3A9-7D81-4571-9C21-AF7CAC1A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D7D4943-A609-47C3-8121-1F9C6FEF1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F6D69-4907-4952-A784-09B0A2798472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C2CF7E3-C830-455C-9454-F3B06F0A6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8527CEC-C96C-4829-972A-8AE84E804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80BF-E7A5-4E4F-87AE-840C1EE65D3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7523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D3E59B3-ADB1-4526-ABD6-708CF113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F6D69-4907-4952-A784-09B0A2798472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31D5C25-843F-493D-87DB-D48BF6CED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716021-625B-42F3-BBF5-63FF6C53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80BF-E7A5-4E4F-87AE-840C1EE65D3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5458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C2A137-260F-41BE-BC4F-C2E3D0556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D5687A-BB1F-4B94-8C7A-F65ED48FF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429CB04-C1BE-4FAF-97D1-5867E3CA3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E643BC0-77EE-4D42-BAAF-C2F4E46BB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F6D69-4907-4952-A784-09B0A2798472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EDF28D9-6F92-4D35-A0BC-243652318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713252-89AD-42B4-A070-2DEB48195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80BF-E7A5-4E4F-87AE-840C1EE65D3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264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AA1F4B-FC49-456C-8B42-E5ADD077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757BAD9-EE47-40BB-A522-ADEDD26943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D6B2B3-8461-4593-81B1-780760D70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F6CDE9-CD3B-423E-98CF-3C27D5D5A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F6D69-4907-4952-A784-09B0A2798472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09A74A0-ACED-4D8B-96E6-96B182C6C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CED542-1D1A-4252-B109-290136B4C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80BF-E7A5-4E4F-87AE-840C1EE65D3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740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686EC57-7244-45EE-A80A-84B10B8ED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E197A5-5CC2-4CEF-821F-4C012CDE6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E33C39-EF9A-482F-8D5B-2038434D8B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F6D69-4907-4952-A784-09B0A2798472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6A4316-9C4C-4ABA-9E09-DDA9A80F6C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9E6645-2AF5-4D6C-9A1B-AD15D07C14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980BF-E7A5-4E4F-87AE-840C1EE65D3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363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.desmos.com/activitybuilder/custom/5ba8184d84048f0b043c14ec?lang=fr#preview/f1492701-9519-4572-a842-540352f1afa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9D5646B-8671-480E-8C5B-A96C26D79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fr-CA" sz="1600" b="1">
                <a:solidFill>
                  <a:srgbClr val="FFC000"/>
                </a:solidFill>
                <a:latin typeface="Century Gothic" panose="020B0502020202020204" pitchFamily="34" charset="0"/>
              </a:rPr>
              <a:t>SEMAINE 3 – MERCREDI</a:t>
            </a:r>
          </a:p>
          <a:p>
            <a:pPr algn="l"/>
            <a:r>
              <a:rPr lang="fr-CA" sz="1600" b="1">
                <a:solidFill>
                  <a:srgbClr val="FFC000"/>
                </a:solidFill>
                <a:latin typeface="Century Gothic" panose="020B0502020202020204" pitchFamily="34" charset="0"/>
              </a:rPr>
              <a:t>CAMP VIRTUEL EN MATHÉMATIQUE</a:t>
            </a:r>
          </a:p>
          <a:p>
            <a:pPr algn="l"/>
            <a:r>
              <a:rPr lang="fr-CA" sz="1600" b="1">
                <a:solidFill>
                  <a:srgbClr val="FFC000"/>
                </a:solidFill>
                <a:latin typeface="Century Gothic" panose="020B0502020202020204" pitchFamily="34" charset="0"/>
              </a:rPr>
              <a:t>UN MANÈGE POUR COCO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89048E-0426-4F42-8927-AD6169473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" r="2683"/>
          <a:stretch/>
        </p:blipFill>
        <p:spPr bwMode="auto">
          <a:xfrm>
            <a:off x="320040" y="320040"/>
            <a:ext cx="11548872" cy="446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96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014116-FCE6-4FEF-8EA3-704165D11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583" y="3930083"/>
            <a:ext cx="4537301" cy="2452687"/>
          </a:xfrm>
        </p:spPr>
        <p:txBody>
          <a:bodyPr anchor="ctr">
            <a:normAutofit/>
          </a:bodyPr>
          <a:lstStyle/>
          <a:p>
            <a:r>
              <a:rPr lang="fr-CA" sz="3600" dirty="0">
                <a:latin typeface="Century Gothic" panose="020B0502020202020204" pitchFamily="34" charset="0"/>
              </a:rPr>
              <a:t>COOP DU MATIN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DE4C5C6-E0AE-4DBE-A05D-F1244B4E73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14" t="1" r="-13397" b="-9552"/>
          <a:stretch/>
        </p:blipFill>
        <p:spPr bwMode="auto">
          <a:xfrm>
            <a:off x="0" y="180979"/>
            <a:ext cx="12191980" cy="4528447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566E6D-ADCC-460C-9FDD-FEF4C3DB4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516" y="4412797"/>
            <a:ext cx="7485413" cy="2452687"/>
          </a:xfrm>
        </p:spPr>
        <p:txBody>
          <a:bodyPr anchor="ctr">
            <a:normAutofit/>
          </a:bodyPr>
          <a:lstStyle/>
          <a:p>
            <a:r>
              <a:rPr lang="fr-CA" sz="1800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https://teacher.desmos.com/activitybuilder/custom/5ba8184d84048f0b043c14ec?lang=fr#preview/f1492701-9519-4572-a842-540352f1afa0</a:t>
            </a:r>
            <a:endParaRPr lang="fr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31647167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149c4dec-5d68-41ec-af51-029a2a13610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88275B0AE56A4C96ECB1058A5E2F9C" ma:contentTypeVersion="17" ma:contentTypeDescription="Create a new document." ma:contentTypeScope="" ma:versionID="31161920be0fa07db7ae543795e24e58">
  <xsd:schema xmlns:xsd="http://www.w3.org/2001/XMLSchema" xmlns:xs="http://www.w3.org/2001/XMLSchema" xmlns:p="http://schemas.microsoft.com/office/2006/metadata/properties" xmlns:ns2="149c4dec-5d68-41ec-af51-029a2a136100" xmlns:ns3="4d973fe5-5de8-41d4-9793-8e45b56aa925" targetNamespace="http://schemas.microsoft.com/office/2006/metadata/properties" ma:root="true" ma:fieldsID="1a5266f2c7288f66ab912a58666df640" ns2:_="" ns3:_="">
    <xsd:import namespace="149c4dec-5d68-41ec-af51-029a2a136100"/>
    <xsd:import namespace="4d973fe5-5de8-41d4-9793-8e45b56aa9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Dat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9c4dec-5d68-41ec-af51-029a2a1361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" ma:index="20" nillable="true" ma:displayName="Date " ma:description="Date" ma:format="DateOnly" ma:internalName="Date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973fe5-5de8-41d4-9793-8e45b56aa92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90011C-8C88-4FF9-B427-FDE5184DB01A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d9012ff9-425b-4284-b520-d30f477e4eea"/>
    <ds:schemaRef ds:uri="http://www.w3.org/XML/1998/namespace"/>
    <ds:schemaRef ds:uri="http://schemas.microsoft.com/office/infopath/2007/PartnerControls"/>
    <ds:schemaRef ds:uri="13b97872-9f34-47fb-83bd-cb2e089649ed"/>
    <ds:schemaRef ds:uri="http://purl.org/dc/terms/"/>
    <ds:schemaRef ds:uri="149c4dec-5d68-41ec-af51-029a2a136100"/>
  </ds:schemaRefs>
</ds:datastoreItem>
</file>

<file path=customXml/itemProps2.xml><?xml version="1.0" encoding="utf-8"?>
<ds:datastoreItem xmlns:ds="http://schemas.openxmlformats.org/officeDocument/2006/customXml" ds:itemID="{C8B516CC-1449-42BF-9B9F-45295820E8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F3C8EE-9A20-4F38-8156-CDABEC14AC50}"/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36</Words>
  <Application>Microsoft Office PowerPoint</Application>
  <PresentationFormat>Grand écran</PresentationFormat>
  <Paragraphs>5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Thème Office</vt:lpstr>
      <vt:lpstr>Présentation PowerPoint</vt:lpstr>
      <vt:lpstr>COOP DU MATIN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Forget</dc:creator>
  <cp:lastModifiedBy>Estelle de la Chevrotière</cp:lastModifiedBy>
  <cp:revision>3</cp:revision>
  <dcterms:created xsi:type="dcterms:W3CDTF">2021-06-17T17:33:56Z</dcterms:created>
  <dcterms:modified xsi:type="dcterms:W3CDTF">2021-06-22T20:11:01Z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0x0101003588275B0AE56A4C96ECB1058A5E2F9C</vt:lpwstr>
  </property>
</Properties>
</file>