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07E76-F6C0-4BAD-8197-53E45131F526}" v="21" dt="2021-06-22T20:30:2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de la Chevrotière" userId="e10d50fc-cc61-4f58-b48c-3a137573b33e" providerId="ADAL" clId="{E9807E76-F6C0-4BAD-8197-53E45131F526}"/>
    <pc:docChg chg="custSel modSld">
      <pc:chgData name="Estelle de la Chevrotière" userId="e10d50fc-cc61-4f58-b48c-3a137573b33e" providerId="ADAL" clId="{E9807E76-F6C0-4BAD-8197-53E45131F526}" dt="2021-06-22T20:30:20.007" v="34" actId="18131"/>
      <pc:docMkLst>
        <pc:docMk/>
      </pc:docMkLst>
      <pc:sldChg chg="delSp modSp mod">
        <pc:chgData name="Estelle de la Chevrotière" userId="e10d50fc-cc61-4f58-b48c-3a137573b33e" providerId="ADAL" clId="{E9807E76-F6C0-4BAD-8197-53E45131F526}" dt="2021-06-22T20:30:20.007" v="34" actId="18131"/>
        <pc:sldMkLst>
          <pc:docMk/>
          <pc:sldMk cId="2542094068" sldId="256"/>
        </pc:sldMkLst>
        <pc:spChg chg="del">
          <ac:chgData name="Estelle de la Chevrotière" userId="e10d50fc-cc61-4f58-b48c-3a137573b33e" providerId="ADAL" clId="{E9807E76-F6C0-4BAD-8197-53E45131F526}" dt="2021-06-22T20:29:40.274" v="29" actId="478"/>
          <ac:spMkLst>
            <pc:docMk/>
            <pc:sldMk cId="2542094068" sldId="256"/>
            <ac:spMk id="11" creationId="{0BA61400-8930-4710-81F7-AF9C91458D09}"/>
          </ac:spMkLst>
        </pc:spChg>
        <pc:picChg chg="mod">
          <ac:chgData name="Estelle de la Chevrotière" userId="e10d50fc-cc61-4f58-b48c-3a137573b33e" providerId="ADAL" clId="{E9807E76-F6C0-4BAD-8197-53E45131F526}" dt="2021-06-22T20:30:20.007" v="34" actId="18131"/>
          <ac:picMkLst>
            <pc:docMk/>
            <pc:sldMk cId="2542094068" sldId="256"/>
            <ac:picMk id="1026" creationId="{04C618AD-4C63-42F5-8B9F-3112A44F429D}"/>
          </ac:picMkLst>
        </pc:picChg>
      </pc:sldChg>
      <pc:sldChg chg="delSp modSp mod">
        <pc:chgData name="Estelle de la Chevrotière" userId="e10d50fc-cc61-4f58-b48c-3a137573b33e" providerId="ADAL" clId="{E9807E76-F6C0-4BAD-8197-53E45131F526}" dt="2021-06-22T20:30:05.926" v="33" actId="1076"/>
        <pc:sldMkLst>
          <pc:docMk/>
          <pc:sldMk cId="1124522606" sldId="257"/>
        </pc:sldMkLst>
        <pc:spChg chg="del">
          <ac:chgData name="Estelle de la Chevrotière" userId="e10d50fc-cc61-4f58-b48c-3a137573b33e" providerId="ADAL" clId="{E9807E76-F6C0-4BAD-8197-53E45131F526}" dt="2021-06-22T20:29:16.646" v="25" actId="478"/>
          <ac:spMkLst>
            <pc:docMk/>
            <pc:sldMk cId="1124522606" sldId="257"/>
            <ac:spMk id="20" creationId="{ED653764-93BD-4C9B-B779-159AF64CFEAB}"/>
          </ac:spMkLst>
        </pc:spChg>
        <pc:picChg chg="mod">
          <ac:chgData name="Estelle de la Chevrotière" userId="e10d50fc-cc61-4f58-b48c-3a137573b33e" providerId="ADAL" clId="{E9807E76-F6C0-4BAD-8197-53E45131F526}" dt="2021-06-22T20:30:05.926" v="33" actId="1076"/>
          <ac:picMkLst>
            <pc:docMk/>
            <pc:sldMk cId="1124522606" sldId="257"/>
            <ac:picMk id="2052" creationId="{1A974D9A-3B19-4846-867B-843D63784401}"/>
          </ac:picMkLst>
        </pc:picChg>
      </pc:sldChg>
      <pc:sldChg chg="delSp modSp mod">
        <pc:chgData name="Estelle de la Chevrotière" userId="e10d50fc-cc61-4f58-b48c-3a137573b33e" providerId="ADAL" clId="{E9807E76-F6C0-4BAD-8197-53E45131F526}" dt="2021-06-22T20:27:07.247" v="23" actId="1035"/>
        <pc:sldMkLst>
          <pc:docMk/>
          <pc:sldMk cId="2123864438" sldId="258"/>
        </pc:sldMkLst>
        <pc:spChg chg="mod">
          <ac:chgData name="Estelle de la Chevrotière" userId="e10d50fc-cc61-4f58-b48c-3a137573b33e" providerId="ADAL" clId="{E9807E76-F6C0-4BAD-8197-53E45131F526}" dt="2021-06-22T20:20:49.172" v="17" actId="6549"/>
          <ac:spMkLst>
            <pc:docMk/>
            <pc:sldMk cId="2123864438" sldId="258"/>
            <ac:spMk id="3" creationId="{002FA395-63ED-4249-972A-49895D44959B}"/>
          </ac:spMkLst>
        </pc:spChg>
        <pc:spChg chg="del">
          <ac:chgData name="Estelle de la Chevrotière" userId="e10d50fc-cc61-4f58-b48c-3a137573b33e" providerId="ADAL" clId="{E9807E76-F6C0-4BAD-8197-53E45131F526}" dt="2021-06-22T20:19:53.144" v="1" actId="478"/>
          <ac:spMkLst>
            <pc:docMk/>
            <pc:sldMk cId="2123864438" sldId="258"/>
            <ac:spMk id="17" creationId="{8ED6D35D-CBFC-453B-9C48-76F753C3996D}"/>
          </ac:spMkLst>
        </pc:spChg>
        <pc:picChg chg="mod">
          <ac:chgData name="Estelle de la Chevrotière" userId="e10d50fc-cc61-4f58-b48c-3a137573b33e" providerId="ADAL" clId="{E9807E76-F6C0-4BAD-8197-53E45131F526}" dt="2021-06-22T20:27:07.247" v="23" actId="1035"/>
          <ac:picMkLst>
            <pc:docMk/>
            <pc:sldMk cId="2123864438" sldId="258"/>
            <ac:picMk id="1026" creationId="{53F2F626-A0C8-49D2-ABCA-0E74E0D6F400}"/>
          </ac:picMkLst>
        </pc:picChg>
      </pc:sldChg>
    </pc:docChg>
  </pc:docChgLst>
  <pc:docChgLst>
    <pc:chgData name="Isabelle Forget" userId="1028f451-0671-4911-82da-f33e850fa4a6" providerId="ADAL" clId="{47D75E14-B935-4EE7-8BA7-71613053DB41}"/>
    <pc:docChg chg="custSel modSld">
      <pc:chgData name="Isabelle Forget" userId="1028f451-0671-4911-82da-f33e850fa4a6" providerId="ADAL" clId="{47D75E14-B935-4EE7-8BA7-71613053DB41}" dt="2021-06-17T20:16:29.681" v="631" actId="20577"/>
      <pc:docMkLst>
        <pc:docMk/>
      </pc:docMkLst>
      <pc:sldChg chg="addSp delSp modSp mod">
        <pc:chgData name="Isabelle Forget" userId="1028f451-0671-4911-82da-f33e850fa4a6" providerId="ADAL" clId="{47D75E14-B935-4EE7-8BA7-71613053DB41}" dt="2021-06-17T18:32:49.960" v="553" actId="13926"/>
        <pc:sldMkLst>
          <pc:docMk/>
          <pc:sldMk cId="1124522606" sldId="257"/>
        </pc:sldMkLst>
        <pc:spChg chg="del mod">
          <ac:chgData name="Isabelle Forget" userId="1028f451-0671-4911-82da-f33e850fa4a6" providerId="ADAL" clId="{47D75E14-B935-4EE7-8BA7-71613053DB41}" dt="2021-06-17T18:20:58.853" v="538" actId="478"/>
          <ac:spMkLst>
            <pc:docMk/>
            <pc:sldMk cId="1124522606" sldId="257"/>
            <ac:spMk id="3" creationId="{363BBA9F-D099-45AE-8DFF-48C345B83C0B}"/>
          </ac:spMkLst>
        </pc:spChg>
        <pc:spChg chg="add del">
          <ac:chgData name="Isabelle Forget" userId="1028f451-0671-4911-82da-f33e850fa4a6" providerId="ADAL" clId="{47D75E14-B935-4EE7-8BA7-71613053DB41}" dt="2021-06-17T18:14:54.088" v="511" actId="478"/>
          <ac:spMkLst>
            <pc:docMk/>
            <pc:sldMk cId="1124522606" sldId="257"/>
            <ac:spMk id="4" creationId="{8E0A293E-18A6-47B6-AAE3-ADE635F9C582}"/>
          </ac:spMkLst>
        </pc:spChg>
        <pc:spChg chg="add del mod">
          <ac:chgData name="Isabelle Forget" userId="1028f451-0671-4911-82da-f33e850fa4a6" providerId="ADAL" clId="{47D75E14-B935-4EE7-8BA7-71613053DB41}" dt="2021-06-17T18:14:55.870" v="512" actId="478"/>
          <ac:spMkLst>
            <pc:docMk/>
            <pc:sldMk cId="1124522606" sldId="257"/>
            <ac:spMk id="5" creationId="{424E138D-BB1C-471D-9996-19B5317CB9C9}"/>
          </ac:spMkLst>
        </pc:spChg>
        <pc:spChg chg="add mod">
          <ac:chgData name="Isabelle Forget" userId="1028f451-0671-4911-82da-f33e850fa4a6" providerId="ADAL" clId="{47D75E14-B935-4EE7-8BA7-71613053DB41}" dt="2021-06-17T18:32:33.219" v="549" actId="1076"/>
          <ac:spMkLst>
            <pc:docMk/>
            <pc:sldMk cId="1124522606" sldId="257"/>
            <ac:spMk id="16" creationId="{B337ADD5-0E18-45A7-B986-5B173B779B84}"/>
          </ac:spMkLst>
        </pc:spChg>
        <pc:spChg chg="add mod">
          <ac:chgData name="Isabelle Forget" userId="1028f451-0671-4911-82da-f33e850fa4a6" providerId="ADAL" clId="{47D75E14-B935-4EE7-8BA7-71613053DB41}" dt="2021-06-17T18:32:49.960" v="553" actId="13926"/>
          <ac:spMkLst>
            <pc:docMk/>
            <pc:sldMk cId="1124522606" sldId="257"/>
            <ac:spMk id="20" creationId="{ED653764-93BD-4C9B-B779-159AF64CFEAB}"/>
          </ac:spMkLst>
        </pc:spChg>
        <pc:graphicFrameChg chg="add mod">
          <ac:chgData name="Isabelle Forget" userId="1028f451-0671-4911-82da-f33e850fa4a6" providerId="ADAL" clId="{47D75E14-B935-4EE7-8BA7-71613053DB41}" dt="2021-06-17T18:16:33.835" v="532" actId="207"/>
          <ac:graphicFrameMkLst>
            <pc:docMk/>
            <pc:sldMk cId="1124522606" sldId="257"/>
            <ac:graphicFrameMk id="12" creationId="{F752D57B-4829-4C9B-A631-35392E64D3BD}"/>
          </ac:graphicFrameMkLst>
        </pc:graphicFrameChg>
        <pc:graphicFrameChg chg="add del mod">
          <ac:chgData name="Isabelle Forget" userId="1028f451-0671-4911-82da-f33e850fa4a6" providerId="ADAL" clId="{47D75E14-B935-4EE7-8BA7-71613053DB41}" dt="2021-06-17T18:15:43.283" v="526"/>
          <ac:graphicFrameMkLst>
            <pc:docMk/>
            <pc:sldMk cId="1124522606" sldId="257"/>
            <ac:graphicFrameMk id="13" creationId="{80D5F764-8E43-4839-8B7F-F9EA24DB96AA}"/>
          </ac:graphicFrameMkLst>
        </pc:graphicFrameChg>
        <pc:graphicFrameChg chg="add del mod">
          <ac:chgData name="Isabelle Forget" userId="1028f451-0671-4911-82da-f33e850fa4a6" providerId="ADAL" clId="{47D75E14-B935-4EE7-8BA7-71613053DB41}" dt="2021-06-17T18:20:56.269" v="537" actId="478"/>
          <ac:graphicFrameMkLst>
            <pc:docMk/>
            <pc:sldMk cId="1124522606" sldId="257"/>
            <ac:graphicFrameMk id="14" creationId="{C8319786-2F2F-46E4-BD47-D727BDC1BC17}"/>
          </ac:graphicFrameMkLst>
        </pc:graphicFrameChg>
        <pc:picChg chg="add del mod">
          <ac:chgData name="Isabelle Forget" userId="1028f451-0671-4911-82da-f33e850fa4a6" providerId="ADAL" clId="{47D75E14-B935-4EE7-8BA7-71613053DB41}" dt="2021-06-17T18:31:48.670" v="545" actId="478"/>
          <ac:picMkLst>
            <pc:docMk/>
            <pc:sldMk cId="1124522606" sldId="257"/>
            <ac:picMk id="2050" creationId="{C94A8157-8E98-4087-908E-613B95C1B6EE}"/>
          </ac:picMkLst>
        </pc:picChg>
        <pc:picChg chg="add mod">
          <ac:chgData name="Isabelle Forget" userId="1028f451-0671-4911-82da-f33e850fa4a6" providerId="ADAL" clId="{47D75E14-B935-4EE7-8BA7-71613053DB41}" dt="2021-06-17T18:32:36.037" v="550" actId="1076"/>
          <ac:picMkLst>
            <pc:docMk/>
            <pc:sldMk cId="1124522606" sldId="257"/>
            <ac:picMk id="2052" creationId="{1A974D9A-3B19-4846-867B-843D63784401}"/>
          </ac:picMkLst>
        </pc:picChg>
        <pc:cxnChg chg="add del mod">
          <ac:chgData name="Isabelle Forget" userId="1028f451-0671-4911-82da-f33e850fa4a6" providerId="ADAL" clId="{47D75E14-B935-4EE7-8BA7-71613053DB41}" dt="2021-06-17T18:14:58.917" v="513" actId="478"/>
          <ac:cxnSpMkLst>
            <pc:docMk/>
            <pc:sldMk cId="1124522606" sldId="257"/>
            <ac:cxnSpMk id="7" creationId="{CAD4B0AC-B68C-48C2-87BD-29436F229572}"/>
          </ac:cxnSpMkLst>
        </pc:cxnChg>
        <pc:cxnChg chg="add del mod">
          <ac:chgData name="Isabelle Forget" userId="1028f451-0671-4911-82da-f33e850fa4a6" providerId="ADAL" clId="{47D75E14-B935-4EE7-8BA7-71613053DB41}" dt="2021-06-17T18:15:07.223" v="517" actId="478"/>
          <ac:cxnSpMkLst>
            <pc:docMk/>
            <pc:sldMk cId="1124522606" sldId="257"/>
            <ac:cxnSpMk id="9" creationId="{8ED2B167-3945-48B7-913D-0FCA15DACFD4}"/>
          </ac:cxnSpMkLst>
        </pc:cxnChg>
      </pc:sldChg>
      <pc:sldChg chg="modSp mod">
        <pc:chgData name="Isabelle Forget" userId="1028f451-0671-4911-82da-f33e850fa4a6" providerId="ADAL" clId="{47D75E14-B935-4EE7-8BA7-71613053DB41}" dt="2021-06-17T20:16:29.681" v="631" actId="20577"/>
        <pc:sldMkLst>
          <pc:docMk/>
          <pc:sldMk cId="2123864438" sldId="258"/>
        </pc:sldMkLst>
        <pc:spChg chg="mod">
          <ac:chgData name="Isabelle Forget" userId="1028f451-0671-4911-82da-f33e850fa4a6" providerId="ADAL" clId="{47D75E14-B935-4EE7-8BA7-71613053DB41}" dt="2021-06-17T20:16:29.681" v="631" actId="20577"/>
          <ac:spMkLst>
            <pc:docMk/>
            <pc:sldMk cId="2123864438" sldId="258"/>
            <ac:spMk id="3" creationId="{002FA395-63ED-4249-972A-49895D44959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38FE2-4A70-43AD-BCAF-7D46AC89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91DAC8-3D40-4765-9257-61A096C6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80319-E477-4A13-A117-DD90A1F1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DF412-585A-4231-B4DF-BAE25B4A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C977D6-913B-4102-8E02-964007D5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20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ACBE7-D570-4B60-A403-CE9BDE57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47924A-8FE9-491B-8FA4-691E1F2F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81DD4F-376B-419E-BFC2-7E1C8B49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395CE9-E455-41B3-908E-D6E4F12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AB4946-93F3-4BCC-A92A-72C236E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5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D7B804-CDFC-4876-BC0F-4619F24F6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86536B-B0F3-45B3-BC9D-3CC53B714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E0ABB-64C6-473F-BC15-9BDB8526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33EC2-0769-4D41-AE9D-C2C97975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02956-4E4C-414C-8297-6C0B1573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29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247A7-414F-4F20-9B9A-9E532EBF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999A6-EF60-42B2-B791-E1E7BC922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81AD44-54CD-4B42-8D42-CE217276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D1253-23DE-43D9-A252-BE5B638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25B1A-2FDA-456D-9FC5-8ED11F6B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96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1C72E-F4B1-479E-850F-929E23A3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0EF034-F901-4742-BBC1-BDE1A6129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EEF2B-2247-4456-9C19-DD5B4CB3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448641-AA73-49DA-9586-BDDC7EA7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6C135F-6322-404A-8944-A70EB13D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91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8D3D4-642E-49F2-92E6-5931B715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00238-A510-440D-BAF6-5B90F2B64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1A0D9B-C6E9-4FE7-B343-D0A053B45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617083-782A-48E5-9485-A31E2726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647C6-DB73-4830-A397-EB51ECA6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15DD79-BF7C-436D-AB34-8C2C4B2B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82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32C1-6135-4292-A60F-EDC2B0B7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CD11BD-7340-48E9-AA4A-140470C9E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B482B8-85A4-4E50-A7F8-C308F85A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2BEF22-B511-4ED3-92BB-2DABD5D7E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17FF02-33CE-4FAE-BAD0-FAEE000E7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658573-FADB-4AC2-9182-9DB2AE00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82591F-3DD8-471A-A0BD-A6A6E065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6BCED6-7350-437D-BBFF-BB71AD34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506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9BCE6-E163-4F2A-B349-526FAAAF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17D0E-E0AB-45C8-A671-F59D98B0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3B57A-6018-41D5-BB55-531A45CF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B96601-61FF-47A4-BD41-5F8AF07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71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B46D34-B19F-4864-B893-8983E525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22A61C-7130-4FD7-A054-49922565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899448-57F1-4750-85FD-A251A7CA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808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691AF-8A79-43DB-9630-F05AA1B6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F1292-2496-43A7-9178-3489316C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322D95-FDDF-4664-A3EE-275981C5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3235A-79A2-4191-8393-D5825F01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9607C8-360F-49A7-BEE7-8FCF1800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1047AC-3E00-45F4-ABA2-A03806BC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83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191FC-444E-4E53-8817-0134708F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8C1998-EF69-4814-ADE6-5BB15F20C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1D3EC-EAD2-4457-B58E-9C6D7429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417EBA-75D3-4BFF-B92C-B2954A26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4DABA-9B03-4606-B26E-33440096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E4A80F-C0A2-4A25-B061-51F6C400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8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7AD4D4-7973-446F-AD8A-1C622580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E4080C-B6D1-46B3-BF37-1BF181AEB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BA45A6-E074-4352-8375-16AA10589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A9A9-F0B6-4A0D-B87F-EBA14F9178CF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B0A8A-91B1-4E22-878F-434C943AD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0460F-B96F-42C2-A3CA-9315A1CD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F903-CF6B-47F7-BF40-F4FC1D2E2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1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5ebecea5d8d5c50a8a06cea9?lang=fr#preview/93bce43a-e712-4122-8431-58963e8d1f1e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B979E19-EA68-4C9E-8BE4-6ED6CAB49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2046915"/>
            <a:ext cx="4087305" cy="3851842"/>
          </a:xfrm>
        </p:spPr>
        <p:txBody>
          <a:bodyPr anchor="t">
            <a:normAutofit/>
          </a:bodyPr>
          <a:lstStyle/>
          <a:p>
            <a:r>
              <a:rPr lang="fr-CA" sz="2800" b="1" dirty="0">
                <a:latin typeface="Century Gothic" panose="020B0502020202020204" pitchFamily="34" charset="0"/>
              </a:rPr>
              <a:t>SEMAINE 3 – MARDI</a:t>
            </a:r>
          </a:p>
          <a:p>
            <a:endParaRPr lang="fr-CA" sz="2800" b="1" dirty="0">
              <a:latin typeface="Century Gothic" panose="020B0502020202020204" pitchFamily="34" charset="0"/>
            </a:endParaRPr>
          </a:p>
          <a:p>
            <a:r>
              <a:rPr lang="fr-CA" sz="2800" b="1" dirty="0">
                <a:latin typeface="Century Gothic" panose="020B0502020202020204" pitchFamily="34" charset="0"/>
              </a:rPr>
              <a:t>CAMP VIRTUEL EN MATHÉMATIQUES</a:t>
            </a:r>
          </a:p>
          <a:p>
            <a:endParaRPr lang="fr-CA" sz="2800" b="1" dirty="0">
              <a:latin typeface="Century Gothic" panose="020B0502020202020204" pitchFamily="34" charset="0"/>
            </a:endParaRPr>
          </a:p>
          <a:p>
            <a:r>
              <a:rPr lang="fr-CA" sz="2800" b="1" dirty="0">
                <a:solidFill>
                  <a:srgbClr val="FFCCFF"/>
                </a:solidFill>
                <a:latin typeface="Century Gothic" panose="020B0502020202020204" pitchFamily="34" charset="0"/>
              </a:rPr>
              <a:t>UN MANÈGE POUR COCO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C618AD-4C63-42F5-8B9F-3112A44F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1368" r="16739" b="-136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9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A8821-37A1-4B9B-A3D4-5F78D181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COOP DU MATIN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752D57B-4829-4C9B-A631-35392E64D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172349"/>
              </p:ext>
            </p:extLst>
          </p:nvPr>
        </p:nvGraphicFramePr>
        <p:xfrm>
          <a:off x="2564987" y="4320073"/>
          <a:ext cx="3677193" cy="244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B337ADD5-0E18-45A7-B986-5B173B779B84}"/>
              </a:ext>
            </a:extLst>
          </p:cNvPr>
          <p:cNvSpPr txBox="1"/>
          <p:nvPr/>
        </p:nvSpPr>
        <p:spPr>
          <a:xfrm>
            <a:off x="396551" y="1614597"/>
            <a:ext cx="11691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https://teacher.desmos.com/activitybuilder/custom/5ebecea5d8d5c50a8a06cea9?lang=fr#preview/93bce43a-e712-4122-8431-58963e8d1f1e</a:t>
            </a:r>
            <a:endParaRPr lang="fr-CA" dirty="0"/>
          </a:p>
          <a:p>
            <a:endParaRPr lang="fr-CA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A974D9A-3B19-4846-867B-843D6378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5560" y="2354461"/>
            <a:ext cx="6200880" cy="41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2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3E0B3-0B79-4A93-8D2E-DEEBBCF1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0" y="0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fr-CA" sz="2800" b="1" dirty="0">
                <a:latin typeface="Century Gothic" panose="020B0502020202020204" pitchFamily="34" charset="0"/>
              </a:rPr>
              <a:t>UN MANÈGE POUR COCO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FA395-63ED-4249-972A-49895D44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397000"/>
            <a:ext cx="3505494" cy="4826819"/>
          </a:xfrm>
        </p:spPr>
        <p:txBody>
          <a:bodyPr>
            <a:noAutofit/>
          </a:bodyPr>
          <a:lstStyle/>
          <a:p>
            <a:r>
              <a:rPr lang="fr-CA" sz="1400" dirty="0">
                <a:latin typeface="Century Gothic" panose="020B0502020202020204" pitchFamily="34" charset="0"/>
              </a:rPr>
              <a:t>Ton défi : C</a:t>
            </a:r>
            <a:r>
              <a:rPr lang="fr-CA" sz="1400" i="0" dirty="0">
                <a:effectLst/>
                <a:latin typeface="Century Gothic" panose="020B0502020202020204" pitchFamily="34" charset="0"/>
              </a:rPr>
              <a:t>onstruire un «super manège » en utilisant du matériel que tu as à la maison.</a:t>
            </a:r>
          </a:p>
          <a:p>
            <a:endParaRPr lang="fr-CA" sz="1400" i="0" dirty="0">
              <a:effectLst/>
              <a:latin typeface="Century Gothic" panose="020B0502020202020204" pitchFamily="34" charset="0"/>
            </a:endParaRPr>
          </a:p>
          <a:p>
            <a:r>
              <a:rPr lang="fr-CA" sz="1400" i="0" dirty="0">
                <a:effectLst/>
                <a:latin typeface="Century Gothic" panose="020B0502020202020204" pitchFamily="34" charset="0"/>
              </a:rPr>
              <a:t>Le passager du manège : Un œuf!</a:t>
            </a:r>
          </a:p>
          <a:p>
            <a:endParaRPr lang="fr-CA" sz="1400" i="0" dirty="0">
              <a:effectLst/>
              <a:latin typeface="Century Gothic" panose="020B0502020202020204" pitchFamily="34" charset="0"/>
            </a:endParaRPr>
          </a:p>
          <a:p>
            <a:r>
              <a:rPr lang="fr-CA" sz="1400" i="0" dirty="0">
                <a:effectLst/>
                <a:latin typeface="Century Gothic" panose="020B0502020202020204" pitchFamily="34" charset="0"/>
              </a:rPr>
              <a:t>Tu disposeras de 3 blocs de 30 minutes (1 bloc par jour!) pour réaliser le défi.</a:t>
            </a:r>
          </a:p>
          <a:p>
            <a:endParaRPr lang="fr-CA" sz="1400" i="0" dirty="0">
              <a:effectLst/>
              <a:latin typeface="Century Gothic" panose="020B0502020202020204" pitchFamily="34" charset="0"/>
            </a:endParaRPr>
          </a:p>
          <a:p>
            <a:pPr fontAlgn="base"/>
            <a:r>
              <a:rPr lang="fr-CA" sz="1400" i="0" dirty="0">
                <a:effectLst/>
                <a:latin typeface="Century Gothic" panose="020B0502020202020204" pitchFamily="34" charset="0"/>
              </a:rPr>
              <a:t>Ton prototype doit répondre aux critères suivants :  </a:t>
            </a:r>
          </a:p>
          <a:p>
            <a:pPr fontAlgn="base"/>
            <a:endParaRPr lang="fr-CA" sz="1400" i="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fr-CA" sz="1400" i="0" dirty="0">
                <a:effectLst/>
                <a:latin typeface="Century Gothic" panose="020B0502020202020204" pitchFamily="34" charset="0"/>
              </a:rPr>
              <a:t>Coco doit vivre des sensations fortes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fr-CA" sz="1400" i="0" dirty="0">
                <a:effectLst/>
                <a:latin typeface="Century Gothic" panose="020B0502020202020204" pitchFamily="34" charset="0"/>
              </a:rPr>
              <a:t>Coco doit demeurer en sécurité pendant tout le trajet. (L’œuf doit demeurer intact!)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fr-CA" sz="1400" i="0" dirty="0">
                <a:effectLst/>
                <a:latin typeface="Century Gothic" panose="020B0502020202020204" pitchFamily="34" charset="0"/>
              </a:rPr>
              <a:t>3.Ton prototype doit être décoré par une suite à motif répété.</a:t>
            </a:r>
          </a:p>
          <a:p>
            <a:pPr marL="0" indent="0" fontAlgn="base">
              <a:buNone/>
            </a:pPr>
            <a:r>
              <a:rPr lang="fr-CA" sz="1400" b="1" dirty="0">
                <a:latin typeface="Century Gothic" panose="020B0502020202020204" pitchFamily="34" charset="0"/>
              </a:rPr>
              <a:t>Place à la créativité!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2F626-A0C8-49D2-ABCA-0E74E0D6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227"/>
          <a:stretch/>
        </p:blipFill>
        <p:spPr bwMode="auto">
          <a:xfrm>
            <a:off x="5754531" y="672380"/>
            <a:ext cx="5468484" cy="5451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64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9F0AA-5A6D-4B66-8C59-1DDB0F95DCBE}"/>
</file>

<file path=customXml/itemProps2.xml><?xml version="1.0" encoding="utf-8"?>
<ds:datastoreItem xmlns:ds="http://schemas.openxmlformats.org/officeDocument/2006/customXml" ds:itemID="{81A3A54C-CEE3-4D66-8FEC-6489D3C45041}">
  <ds:schemaRefs>
    <ds:schemaRef ds:uri="http://schemas.microsoft.com/office/2006/metadata/properties"/>
    <ds:schemaRef ds:uri="http://schemas.microsoft.com/office/infopath/2007/PartnerControls"/>
    <ds:schemaRef ds:uri="149c4dec-5d68-41ec-af51-029a2a136100"/>
  </ds:schemaRefs>
</ds:datastoreItem>
</file>

<file path=customXml/itemProps3.xml><?xml version="1.0" encoding="utf-8"?>
<ds:datastoreItem xmlns:ds="http://schemas.openxmlformats.org/officeDocument/2006/customXml" ds:itemID="{25A2908D-91C7-4D0D-AD01-D7DC7E4C5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136</Words>
  <Application>Microsoft Office PowerPoint</Application>
  <PresentationFormat>Grand écran</PresentationFormat>
  <Paragraphs>20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COOP DU MATIN</vt:lpstr>
      <vt:lpstr>UN MANÈGE POUR COCO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Estelle de la Chevrotière</cp:lastModifiedBy>
  <cp:revision>6</cp:revision>
  <dcterms:created xsi:type="dcterms:W3CDTF">2021-06-17T15:34:17Z</dcterms:created>
  <dcterms:modified xsi:type="dcterms:W3CDTF">2021-06-22T20:30:35Z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