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6502D0-D894-4290-AF8C-664D27BFC0AA}" v="17" dt="2021-06-22T20:34:08.9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le Forget" userId="1028f451-0671-4911-82da-f33e850fa4a6" providerId="ADAL" clId="{59E55FCD-A6E9-42FB-AF3B-193F9030F79A}"/>
    <pc:docChg chg="modSld">
      <pc:chgData name="Isabelle Forget" userId="1028f451-0671-4911-82da-f33e850fa4a6" providerId="ADAL" clId="{59E55FCD-A6E9-42FB-AF3B-193F9030F79A}" dt="2021-06-21T17:02:27.845" v="0" actId="20577"/>
      <pc:docMkLst>
        <pc:docMk/>
      </pc:docMkLst>
      <pc:sldChg chg="modSp mod">
        <pc:chgData name="Isabelle Forget" userId="1028f451-0671-4911-82da-f33e850fa4a6" providerId="ADAL" clId="{59E55FCD-A6E9-42FB-AF3B-193F9030F79A}" dt="2021-06-21T17:02:27.845" v="0" actId="20577"/>
        <pc:sldMkLst>
          <pc:docMk/>
          <pc:sldMk cId="2578110700" sldId="259"/>
        </pc:sldMkLst>
        <pc:spChg chg="mod">
          <ac:chgData name="Isabelle Forget" userId="1028f451-0671-4911-82da-f33e850fa4a6" providerId="ADAL" clId="{59E55FCD-A6E9-42FB-AF3B-193F9030F79A}" dt="2021-06-21T17:02:27.845" v="0" actId="20577"/>
          <ac:spMkLst>
            <pc:docMk/>
            <pc:sldMk cId="2578110700" sldId="259"/>
            <ac:spMk id="3" creationId="{EBCB673B-A3E8-48EF-B8F0-9B54F831778D}"/>
          </ac:spMkLst>
        </pc:spChg>
      </pc:sldChg>
    </pc:docChg>
  </pc:docChgLst>
  <pc:docChgLst>
    <pc:chgData name="Estelle de la Chevrotière" userId="e10d50fc-cc61-4f58-b48c-3a137573b33e" providerId="ADAL" clId="{5A6502D0-D894-4290-AF8C-664D27BFC0AA}"/>
    <pc:docChg chg="custSel modSld">
      <pc:chgData name="Estelle de la Chevrotière" userId="e10d50fc-cc61-4f58-b48c-3a137573b33e" providerId="ADAL" clId="{5A6502D0-D894-4290-AF8C-664D27BFC0AA}" dt="2021-06-22T20:35:25.072" v="37" actId="1035"/>
      <pc:docMkLst>
        <pc:docMk/>
      </pc:docMkLst>
      <pc:sldChg chg="delSp modSp mod">
        <pc:chgData name="Estelle de la Chevrotière" userId="e10d50fc-cc61-4f58-b48c-3a137573b33e" providerId="ADAL" clId="{5A6502D0-D894-4290-AF8C-664D27BFC0AA}" dt="2021-06-22T20:34:45.131" v="28" actId="478"/>
        <pc:sldMkLst>
          <pc:docMk/>
          <pc:sldMk cId="3737076681" sldId="256"/>
        </pc:sldMkLst>
        <pc:spChg chg="del">
          <ac:chgData name="Estelle de la Chevrotière" userId="e10d50fc-cc61-4f58-b48c-3a137573b33e" providerId="ADAL" clId="{5A6502D0-D894-4290-AF8C-664D27BFC0AA}" dt="2021-06-22T20:34:45.131" v="28" actId="478"/>
          <ac:spMkLst>
            <pc:docMk/>
            <pc:sldMk cId="3737076681" sldId="256"/>
            <ac:spMk id="4" creationId="{DEA353E5-68DF-4E34-933C-AEBA87817ECB}"/>
          </ac:spMkLst>
        </pc:spChg>
        <pc:picChg chg="mod">
          <ac:chgData name="Estelle de la Chevrotière" userId="e10d50fc-cc61-4f58-b48c-3a137573b33e" providerId="ADAL" clId="{5A6502D0-D894-4290-AF8C-664D27BFC0AA}" dt="2021-06-22T20:32:04.328" v="3" actId="207"/>
          <ac:picMkLst>
            <pc:docMk/>
            <pc:sldMk cId="3737076681" sldId="256"/>
            <ac:picMk id="1026" creationId="{8A99EF9F-6A0F-4F5F-9E37-C99A23C9BDB7}"/>
          </ac:picMkLst>
        </pc:picChg>
      </pc:sldChg>
      <pc:sldChg chg="delSp modSp mod">
        <pc:chgData name="Estelle de la Chevrotière" userId="e10d50fc-cc61-4f58-b48c-3a137573b33e" providerId="ADAL" clId="{5A6502D0-D894-4290-AF8C-664D27BFC0AA}" dt="2021-06-22T20:35:25.072" v="37" actId="1035"/>
        <pc:sldMkLst>
          <pc:docMk/>
          <pc:sldMk cId="4010070967" sldId="257"/>
        </pc:sldMkLst>
        <pc:spChg chg="mod">
          <ac:chgData name="Estelle de la Chevrotière" userId="e10d50fc-cc61-4f58-b48c-3a137573b33e" providerId="ADAL" clId="{5A6502D0-D894-4290-AF8C-664D27BFC0AA}" dt="2021-06-22T20:35:18.510" v="33" actId="1036"/>
          <ac:spMkLst>
            <pc:docMk/>
            <pc:sldMk cId="4010070967" sldId="257"/>
            <ac:spMk id="3" creationId="{71C4FAF0-649C-496E-870A-37A7D7194968}"/>
          </ac:spMkLst>
        </pc:spChg>
        <pc:spChg chg="del">
          <ac:chgData name="Estelle de la Chevrotière" userId="e10d50fc-cc61-4f58-b48c-3a137573b33e" providerId="ADAL" clId="{5A6502D0-D894-4290-AF8C-664D27BFC0AA}" dt="2021-06-22T20:33:11.390" v="13" actId="478"/>
          <ac:spMkLst>
            <pc:docMk/>
            <pc:sldMk cId="4010070967" sldId="257"/>
            <ac:spMk id="6" creationId="{AC469296-F61D-4565-9B83-D56A35356CB0}"/>
          </ac:spMkLst>
        </pc:spChg>
        <pc:spChg chg="del">
          <ac:chgData name="Estelle de la Chevrotière" userId="e10d50fc-cc61-4f58-b48c-3a137573b33e" providerId="ADAL" clId="{5A6502D0-D894-4290-AF8C-664D27BFC0AA}" dt="2021-06-22T20:33:13.344" v="14" actId="478"/>
          <ac:spMkLst>
            <pc:docMk/>
            <pc:sldMk cId="4010070967" sldId="257"/>
            <ac:spMk id="7" creationId="{826AC1C2-EF1D-43C0-95BC-3B2893969C67}"/>
          </ac:spMkLst>
        </pc:spChg>
        <pc:spChg chg="del">
          <ac:chgData name="Estelle de la Chevrotière" userId="e10d50fc-cc61-4f58-b48c-3a137573b33e" providerId="ADAL" clId="{5A6502D0-D894-4290-AF8C-664D27BFC0AA}" dt="2021-06-22T20:33:15.479" v="15" actId="478"/>
          <ac:spMkLst>
            <pc:docMk/>
            <pc:sldMk cId="4010070967" sldId="257"/>
            <ac:spMk id="12" creationId="{B7F4B1B2-E717-4C40-BE4C-74577743A7CE}"/>
          </ac:spMkLst>
        </pc:spChg>
        <pc:spChg chg="del">
          <ac:chgData name="Estelle de la Chevrotière" userId="e10d50fc-cc61-4f58-b48c-3a137573b33e" providerId="ADAL" clId="{5A6502D0-D894-4290-AF8C-664D27BFC0AA}" dt="2021-06-22T20:33:17.353" v="16" actId="478"/>
          <ac:spMkLst>
            <pc:docMk/>
            <pc:sldMk cId="4010070967" sldId="257"/>
            <ac:spMk id="15" creationId="{89235D06-9CC2-4759-878C-8F657CE18D6F}"/>
          </ac:spMkLst>
        </pc:spChg>
        <pc:picChg chg="mod">
          <ac:chgData name="Estelle de la Chevrotière" userId="e10d50fc-cc61-4f58-b48c-3a137573b33e" providerId="ADAL" clId="{5A6502D0-D894-4290-AF8C-664D27BFC0AA}" dt="2021-06-22T20:35:25.072" v="37" actId="1035"/>
          <ac:picMkLst>
            <pc:docMk/>
            <pc:sldMk cId="4010070967" sldId="257"/>
            <ac:picMk id="5" creationId="{E51BF4B5-0303-4EF5-B88B-BE0BD171E442}"/>
          </ac:picMkLst>
        </pc:picChg>
        <pc:picChg chg="mod">
          <ac:chgData name="Estelle de la Chevrotière" userId="e10d50fc-cc61-4f58-b48c-3a137573b33e" providerId="ADAL" clId="{5A6502D0-D894-4290-AF8C-664D27BFC0AA}" dt="2021-06-22T20:34:08.917" v="21" actId="1076"/>
          <ac:picMkLst>
            <pc:docMk/>
            <pc:sldMk cId="4010070967" sldId="257"/>
            <ac:picMk id="2050" creationId="{0C2AE196-51F1-45DE-BEB7-92F0E35D802B}"/>
          </ac:picMkLst>
        </pc:picChg>
        <pc:picChg chg="mod">
          <ac:chgData name="Estelle de la Chevrotière" userId="e10d50fc-cc61-4f58-b48c-3a137573b33e" providerId="ADAL" clId="{5A6502D0-D894-4290-AF8C-664D27BFC0AA}" dt="2021-06-22T20:34:08.917" v="21" actId="1076"/>
          <ac:picMkLst>
            <pc:docMk/>
            <pc:sldMk cId="4010070967" sldId="257"/>
            <ac:picMk id="2052" creationId="{B46CBE50-DA33-40C2-8878-D902ED0F44DF}"/>
          </ac:picMkLst>
        </pc:picChg>
        <pc:picChg chg="mod">
          <ac:chgData name="Estelle de la Chevrotière" userId="e10d50fc-cc61-4f58-b48c-3a137573b33e" providerId="ADAL" clId="{5A6502D0-D894-4290-AF8C-664D27BFC0AA}" dt="2021-06-22T20:34:08.917" v="21" actId="1076"/>
          <ac:picMkLst>
            <pc:docMk/>
            <pc:sldMk cId="4010070967" sldId="257"/>
            <ac:picMk id="2054" creationId="{E4A76774-EC1D-4A50-8EDC-B42979EC33A7}"/>
          </ac:picMkLst>
        </pc:picChg>
        <pc:picChg chg="mod">
          <ac:chgData name="Estelle de la Chevrotière" userId="e10d50fc-cc61-4f58-b48c-3a137573b33e" providerId="ADAL" clId="{5A6502D0-D894-4290-AF8C-664D27BFC0AA}" dt="2021-06-22T20:34:08.917" v="21" actId="1076"/>
          <ac:picMkLst>
            <pc:docMk/>
            <pc:sldMk cId="4010070967" sldId="257"/>
            <ac:picMk id="2056" creationId="{4800C87C-C1FB-4DDC-A94E-D9B2B649CE47}"/>
          </ac:picMkLst>
        </pc:picChg>
      </pc:sldChg>
      <pc:sldChg chg="delSp modSp mod">
        <pc:chgData name="Estelle de la Chevrotière" userId="e10d50fc-cc61-4f58-b48c-3a137573b33e" providerId="ADAL" clId="{5A6502D0-D894-4290-AF8C-664D27BFC0AA}" dt="2021-06-22T20:05:11.835" v="2" actId="478"/>
        <pc:sldMkLst>
          <pc:docMk/>
          <pc:sldMk cId="897784590" sldId="258"/>
        </pc:sldMkLst>
        <pc:spChg chg="del">
          <ac:chgData name="Estelle de la Chevrotière" userId="e10d50fc-cc61-4f58-b48c-3a137573b33e" providerId="ADAL" clId="{5A6502D0-D894-4290-AF8C-664D27BFC0AA}" dt="2021-06-22T20:05:11.835" v="2" actId="478"/>
          <ac:spMkLst>
            <pc:docMk/>
            <pc:sldMk cId="897784590" sldId="258"/>
            <ac:spMk id="8" creationId="{15F96FA3-D247-4DD9-B888-FBA54B7DF272}"/>
          </ac:spMkLst>
        </pc:spChg>
        <pc:picChg chg="mod">
          <ac:chgData name="Estelle de la Chevrotière" userId="e10d50fc-cc61-4f58-b48c-3a137573b33e" providerId="ADAL" clId="{5A6502D0-D894-4290-AF8C-664D27BFC0AA}" dt="2021-06-22T20:05:06.302" v="1" actId="14826"/>
          <ac:picMkLst>
            <pc:docMk/>
            <pc:sldMk cId="897784590" sldId="258"/>
            <ac:picMk id="3074" creationId="{F58FE3EE-F2D1-42D5-B9C8-06BB47E8F1E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34CCA-D1FC-4328-BF6E-BBA511224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2AC7C20-DECB-45AF-9AAF-4D15AC46A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1D07B4-CE02-42EA-A0F6-086D3C38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DED9-AEE7-4906-9F47-386FEFB536F5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D83877-8E14-4F40-949A-AF4BB7BF4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83E29E-08E7-4272-943F-4978EA645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631A-4876-4C01-A14E-8EE94B1304B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2403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DA01DC-38FE-4307-949C-88E024C4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C2C5071-4B6A-4EC5-9FF4-50F1EA732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1E7B2D-FAA3-426A-A0C6-D992C6D63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DED9-AEE7-4906-9F47-386FEFB536F5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77C0C7-937A-4DE6-A014-CAAB0C866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C1692B-4FA8-459A-8F0F-D9F12A703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631A-4876-4C01-A14E-8EE94B1304B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64070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0AE0667-F331-47A3-9B34-08FBB38977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334A7A-8B29-4DBB-9B0B-539B2E5D58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813128-1191-47F9-82CC-4A954628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DED9-AEE7-4906-9F47-386FEFB536F5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A39697-8F37-420C-AEB1-DF3D9234C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B62361-A863-493B-885F-8F6B1A7C4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631A-4876-4C01-A14E-8EE94B1304B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4981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765DE3-B25D-4679-B8DA-60A84B759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C784B4-0265-467F-AC16-5FC49C726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A9E67B-614E-4B64-A4A4-C5B34BCEC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DED9-AEE7-4906-9F47-386FEFB536F5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3EAA82-BF5C-443B-B63F-E4CC2B9C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F43CC9-CE17-49BA-AF9D-A4766151A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631A-4876-4C01-A14E-8EE94B1304B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8727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4FE28E-E80A-4A49-85B7-C520A3856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133582-6A64-4431-8100-AF8440396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1F70A1-FFA1-444B-9AC8-19AE7C4AF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DED9-AEE7-4906-9F47-386FEFB536F5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257AFE-2692-4180-A1AE-265E8471F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2FCA3B-684A-479C-AF8F-5244FB3AB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631A-4876-4C01-A14E-8EE94B1304B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862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B7CC15-4903-401D-8198-4D10A3161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C2DB48-5494-4D68-8492-FD6C488F3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DC31FDB-9A6D-4C4A-9AC6-AAC3FA214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6867020-9B7E-4E08-AFD0-3144E20AE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DED9-AEE7-4906-9F47-386FEFB536F5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4C36DF-0CB8-457C-BBCF-7A460344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8E37E2-9CF4-43D0-9C91-0B836B68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631A-4876-4C01-A14E-8EE94B1304B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01717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664B21-B7F0-4C3E-ADF3-E2445E42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60BEBD-18A6-4F5E-B5E0-7671E006B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577216E-C409-4B0E-8249-4C8813648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2102712-B623-4E3D-83FF-8E6B4FC8A2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6314E83-3B9F-4C34-875D-2120DC78E9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441CAB-465B-4A99-8D77-F8F2E7EB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DED9-AEE7-4906-9F47-386FEFB536F5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5381756-CE52-49E0-BC75-09141E51A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753186D-4D15-45F4-97C8-205C2A62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631A-4876-4C01-A14E-8EE94B1304B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85302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43CED2-91AC-4B0F-A0A6-45EDCCFC5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7459B95-1B0C-47EB-937A-02FC081D7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DED9-AEE7-4906-9F47-386FEFB536F5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A075A9-88C1-4CAE-895E-496C5D5A6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F62C8F7-4678-4602-9286-2DA330B51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631A-4876-4C01-A14E-8EE94B1304B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212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0B23045-F683-47A6-8310-1234F55F2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DED9-AEE7-4906-9F47-386FEFB536F5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7636157-4EB5-467C-A8A4-2001714D3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EAF383-C948-492E-AA49-4D665FA1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631A-4876-4C01-A14E-8EE94B1304B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468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DA2A25-B13D-4196-BC28-89E76FF33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7916AC-E5A5-4B38-A353-3B9A6ED11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728DB2-6F42-4E92-AE05-8F7136AB8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330963-5EF7-499B-B62F-61246C84B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DED9-AEE7-4906-9F47-386FEFB536F5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9C2A3B-2D99-4F36-9F49-A5CECDC3A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564681-A822-4A7A-BE25-4F87D3FE3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631A-4876-4C01-A14E-8EE94B1304B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49265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4E6A6B-E07F-4279-B213-6014FCACC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F05411A-FE65-4190-B059-61F32FDB4D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A89125-2B6E-4253-AE11-B5C8B379F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446295-8EDD-4DF3-A77D-6431D50EF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DED9-AEE7-4906-9F47-386FEFB536F5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3386BC-E6B3-4812-A751-259055ED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E549B7-EA82-4AAC-87ED-CCE399BCC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C631A-4876-4C01-A14E-8EE94B1304B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14801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CF7000C-126F-4F27-81FB-F2D965669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5FEE07-9F01-4586-A1A3-74656C0D1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DAA636-2B5A-4CF3-9E04-C0DF45ED6E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9DED9-AEE7-4906-9F47-386FEFB536F5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C794EA-6065-4DC3-9CA6-49BFEE1436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BDF268-4EB5-4C27-9E4C-6D377581C9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C631A-4876-4C01-A14E-8EE94B1304B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5671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hyperlink" Target="https://www.youtube.com/watch?v=np-rV1h4Xj4&amp;t=63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dominictremblay.co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68690F8-8A39-4EB1-9129-A7350D307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5889" y="1529520"/>
            <a:ext cx="4087305" cy="1147863"/>
          </a:xfrm>
        </p:spPr>
        <p:txBody>
          <a:bodyPr anchor="t">
            <a:noAutofit/>
          </a:bodyPr>
          <a:lstStyle/>
          <a:p>
            <a:r>
              <a:rPr lang="fr-CA" sz="3200" b="1" dirty="0">
                <a:latin typeface="Century Gothic" panose="020B0502020202020204" pitchFamily="34" charset="0"/>
              </a:rPr>
              <a:t>SEMAINE 3 – LUNDI</a:t>
            </a:r>
          </a:p>
          <a:p>
            <a:endParaRPr lang="fr-CA" sz="3200" b="1" dirty="0">
              <a:latin typeface="Century Gothic" panose="020B0502020202020204" pitchFamily="34" charset="0"/>
            </a:endParaRPr>
          </a:p>
          <a:p>
            <a:r>
              <a:rPr lang="fr-CA" sz="3200" b="1" dirty="0">
                <a:latin typeface="Century Gothic" panose="020B0502020202020204" pitchFamily="34" charset="0"/>
              </a:rPr>
              <a:t>CAMP VIRTUEL EN MATHÉMATIQUES</a:t>
            </a:r>
          </a:p>
          <a:p>
            <a:endParaRPr lang="fr-CA" sz="3200" b="1" dirty="0">
              <a:latin typeface="Century Gothic" panose="020B0502020202020204" pitchFamily="34" charset="0"/>
            </a:endParaRPr>
          </a:p>
          <a:p>
            <a:r>
              <a:rPr lang="fr-CA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LES MANÈGES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99EF9F-6A0F-4F5F-9E37-C99A23C9B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" b="1501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737076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5EFAA1-0823-438F-BF07-F775F781C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5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COOP DU MATIN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C4FAF0-649C-496E-870A-37A7D7194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116" y="1599291"/>
            <a:ext cx="10515600" cy="4786472"/>
          </a:xfrm>
        </p:spPr>
        <p:txBody>
          <a:bodyPr/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fr-CA" b="0" dirty="0">
                <a:effectLst/>
              </a:rPr>
            </a:br>
            <a:r>
              <a:rPr lang="fr-CA" sz="360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Où pouvons-nous trouver des situations mathématiques dans un parc d'amusement? </a:t>
            </a:r>
            <a:endParaRPr lang="fr-CA" sz="36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fr-CA" b="0" i="0" dirty="0">
                <a:solidFill>
                  <a:srgbClr val="393939"/>
                </a:solidFill>
                <a:effectLst/>
                <a:latin typeface="pf_square_sans_promedium"/>
                <a:hlinkClick r:id="rId2"/>
              </a:rPr>
              <a:t>https://www.youtube.com/watch?v=np-rV1h4Xj4&amp;t=63s</a:t>
            </a:r>
            <a:endParaRPr lang="fr-CA" b="0" i="0" dirty="0">
              <a:solidFill>
                <a:srgbClr val="393939"/>
              </a:solidFill>
              <a:effectLst/>
              <a:latin typeface="pf_square_sans_promedium"/>
            </a:endParaRPr>
          </a:p>
          <a:p>
            <a:pPr marL="0" indent="0" algn="l">
              <a:buNone/>
            </a:pPr>
            <a:endParaRPr lang="fr-CA" b="0" i="0" dirty="0">
              <a:solidFill>
                <a:srgbClr val="393939"/>
              </a:solidFill>
              <a:effectLst/>
              <a:latin typeface="pf_square_sans_promedium"/>
            </a:endParaRP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5" name="Graphique 4" descr="Caméra vidéo avec un remplissage uni">
            <a:extLst>
              <a:ext uri="{FF2B5EF4-FFF2-40B4-BE49-F238E27FC236}">
                <a16:creationId xmlns:a16="http://schemas.microsoft.com/office/drawing/2014/main" id="{E51BF4B5-0303-4EF5-B88B-BE0BD171E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5913" y="2672893"/>
            <a:ext cx="1005840" cy="100584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C2AE196-51F1-45DE-BEB7-92F0E35D8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5"/>
          <a:stretch/>
        </p:blipFill>
        <p:spPr bwMode="auto">
          <a:xfrm>
            <a:off x="0" y="4317082"/>
            <a:ext cx="2944026" cy="21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46CBE50-DA33-40C2-8878-D902ED0F4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22491" y="4317198"/>
            <a:ext cx="3144378" cy="217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4A76774-EC1D-4A50-8EDC-B42979EC3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6869" y="4315574"/>
            <a:ext cx="3254579" cy="216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800C87C-C1FB-4DDC-A94E-D9B2B649CE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174"/>
          <a:stretch/>
        </p:blipFill>
        <p:spPr bwMode="auto">
          <a:xfrm>
            <a:off x="9322187" y="4315575"/>
            <a:ext cx="3276588" cy="217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070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B9A64F2-86F3-46D6-BFDD-EF42397A7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r-CA" sz="5000" b="1">
                <a:latin typeface="Century Gothic" panose="020B0502020202020204" pitchFamily="34" charset="0"/>
              </a:rPr>
              <a:t>PLACE À LA DISCUSSION!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141164-618F-44B7-AEE6-D6A572F85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fr-CA" sz="2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Es-tu déjà allé dans un parc d’attraction? Lequel? </a:t>
            </a:r>
          </a:p>
          <a:p>
            <a:r>
              <a:rPr lang="fr-CA" sz="2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 est ton manège préféré?</a:t>
            </a:r>
          </a:p>
          <a:p>
            <a:r>
              <a:rPr lang="fr-CA" sz="2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Quel manège le fait le plus peur?</a:t>
            </a:r>
          </a:p>
          <a:p>
            <a:r>
              <a:rPr lang="fr-CA" sz="2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…</a:t>
            </a:r>
            <a:endParaRPr lang="fr-CA" sz="22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58FE3EE-F2D1-42D5-B9C8-06BB47E8F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3" r="1654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784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833950-25DB-43B3-8F30-A7FEF4C33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92D050"/>
                </a:solidFill>
                <a:latin typeface="Century Gothic" panose="020B0502020202020204" pitchFamily="34" charset="0"/>
              </a:rPr>
              <a:t>PROJET PERSONNEL PROGRAMMATION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CB673B-A3E8-48EF-B8F0-9B54F8317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5234"/>
          </a:xfrm>
        </p:spPr>
        <p:txBody>
          <a:bodyPr>
            <a:normAutofit fontScale="92500" lnSpcReduction="10000"/>
          </a:bodyPr>
          <a:lstStyle/>
          <a:p>
            <a:r>
              <a:rPr lang="fr-CA" dirty="0">
                <a:latin typeface="Century Gothic" panose="020B0502020202020204" pitchFamily="34" charset="0"/>
              </a:rPr>
              <a:t>Tu as exploré différents outils qui t’ont permis de développer des connaissances et des habiletés en codage/programmation.  </a:t>
            </a:r>
          </a:p>
          <a:p>
            <a:r>
              <a:rPr lang="fr-CA" dirty="0">
                <a:latin typeface="Century Gothic" panose="020B0502020202020204" pitchFamily="34" charset="0"/>
              </a:rPr>
              <a:t>Tu disposeras de 4 blocs de 40 minutes (1 bloc par jour!) pour développer ton projet personnel. Dominic Tremblay sera disponible pour répondre à tes questions.  Tu pourras le contacter par courriel (</a:t>
            </a:r>
            <a:r>
              <a:rPr lang="fr-CA" dirty="0">
                <a:latin typeface="Century Gothic" panose="020B0502020202020204" pitchFamily="34" charset="0"/>
                <a:hlinkClick r:id="rId2"/>
              </a:rPr>
              <a:t>info@dominictremblay.com</a:t>
            </a:r>
            <a:r>
              <a:rPr lang="fr-CA" dirty="0">
                <a:latin typeface="Century Gothic" panose="020B0502020202020204" pitchFamily="34" charset="0"/>
              </a:rPr>
              <a:t>) ou communiquer avec lui sur Teams.</a:t>
            </a:r>
          </a:p>
          <a:p>
            <a:r>
              <a:rPr lang="fr-CA" dirty="0">
                <a:latin typeface="Century Gothic" panose="020B0502020202020204" pitchFamily="34" charset="0"/>
              </a:rPr>
              <a:t>Tu devras présenter ton projet à l’ensemble </a:t>
            </a:r>
            <a:r>
              <a:rPr lang="fr-CA">
                <a:latin typeface="Century Gothic" panose="020B0502020202020204" pitchFamily="34" charset="0"/>
              </a:rPr>
              <a:t>du groupe </a:t>
            </a:r>
            <a:r>
              <a:rPr lang="fr-CA" dirty="0">
                <a:latin typeface="Century Gothic" panose="020B0502020202020204" pitchFamily="34" charset="0"/>
              </a:rPr>
              <a:t>ce vendredi.</a:t>
            </a:r>
          </a:p>
          <a:p>
            <a:r>
              <a:rPr lang="fr-CA" dirty="0">
                <a:latin typeface="Century Gothic" panose="020B0502020202020204" pitchFamily="34" charset="0"/>
              </a:rPr>
              <a:t>Mets-toi à la tâche tout de suite!  Élabore un plan de ton projet personnel.</a:t>
            </a:r>
          </a:p>
          <a:p>
            <a:r>
              <a:rPr lang="fr-CA" dirty="0">
                <a:latin typeface="Century Gothic" panose="020B0502020202020204" pitchFamily="34" charset="0"/>
              </a:rPr>
              <a:t>Idées pour t’inspirer : </a:t>
            </a:r>
            <a:r>
              <a:rPr lang="fr-CA" dirty="0" err="1">
                <a:latin typeface="Century Gothic" panose="020B0502020202020204" pitchFamily="34" charset="0"/>
              </a:rPr>
              <a:t>Micro:bit</a:t>
            </a:r>
            <a:r>
              <a:rPr lang="fr-CA" dirty="0">
                <a:latin typeface="Century Gothic" panose="020B0502020202020204" pitchFamily="34" charset="0"/>
              </a:rPr>
              <a:t>, </a:t>
            </a:r>
            <a:r>
              <a:rPr lang="fr-CA" dirty="0" err="1">
                <a:latin typeface="Century Gothic" panose="020B0502020202020204" pitchFamily="34" charset="0"/>
              </a:rPr>
              <a:t>mBlock</a:t>
            </a:r>
            <a:r>
              <a:rPr lang="fr-CA" dirty="0">
                <a:latin typeface="Century Gothic" panose="020B0502020202020204" pitchFamily="34" charset="0"/>
              </a:rPr>
              <a:t>, Scratch, Code.org</a:t>
            </a:r>
          </a:p>
        </p:txBody>
      </p:sp>
    </p:spTree>
    <p:extLst>
      <p:ext uri="{BB962C8B-B14F-4D97-AF65-F5344CB8AC3E}">
        <p14:creationId xmlns:p14="http://schemas.microsoft.com/office/powerpoint/2010/main" val="25781107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149c4dec-5d68-41ec-af51-029a2a13610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88275B0AE56A4C96ECB1058A5E2F9C" ma:contentTypeVersion="17" ma:contentTypeDescription="Create a new document." ma:contentTypeScope="" ma:versionID="31161920be0fa07db7ae543795e24e58">
  <xsd:schema xmlns:xsd="http://www.w3.org/2001/XMLSchema" xmlns:xs="http://www.w3.org/2001/XMLSchema" xmlns:p="http://schemas.microsoft.com/office/2006/metadata/properties" xmlns:ns2="149c4dec-5d68-41ec-af51-029a2a136100" xmlns:ns3="4d973fe5-5de8-41d4-9793-8e45b56aa925" targetNamespace="http://schemas.microsoft.com/office/2006/metadata/properties" ma:root="true" ma:fieldsID="1a5266f2c7288f66ab912a58666df640" ns2:_="" ns3:_="">
    <xsd:import namespace="149c4dec-5d68-41ec-af51-029a2a136100"/>
    <xsd:import namespace="4d973fe5-5de8-41d4-9793-8e45b56aa9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Dat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9c4dec-5d68-41ec-af51-029a2a1361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Date" ma:index="20" nillable="true" ma:displayName="Date " ma:description="Date" ma:format="DateOnly" ma:internalName="Date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973fe5-5de8-41d4-9793-8e45b56aa9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B15EFE-0D8C-47CE-8C2D-E9FAC2DB1667}">
  <ds:schemaRefs>
    <ds:schemaRef ds:uri="http://schemas.microsoft.com/office/2006/metadata/properties"/>
    <ds:schemaRef ds:uri="http://schemas.microsoft.com/office/infopath/2007/PartnerControls"/>
    <ds:schemaRef ds:uri="149c4dec-5d68-41ec-af51-029a2a136100"/>
  </ds:schemaRefs>
</ds:datastoreItem>
</file>

<file path=customXml/itemProps2.xml><?xml version="1.0" encoding="utf-8"?>
<ds:datastoreItem xmlns:ds="http://schemas.openxmlformats.org/officeDocument/2006/customXml" ds:itemID="{25415813-10BF-491A-9E2A-6E732D89A7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27E3FA-3709-4AE0-BFBD-86BAF5CCD3A2}"/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188</Words>
  <Application>Microsoft Office PowerPoint</Application>
  <PresentationFormat>Grand écran</PresentationFormat>
  <Paragraphs>19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Century Gothic</vt:lpstr>
      <vt:lpstr>pf_square_sans_promedium</vt:lpstr>
      <vt:lpstr>Thème Office</vt:lpstr>
      <vt:lpstr>Présentation PowerPoint</vt:lpstr>
      <vt:lpstr>COOP DU MATIN</vt:lpstr>
      <vt:lpstr>PLACE À LA DISCUSSION!</vt:lpstr>
      <vt:lpstr>PROJET PERSONNEL PROGRAMMATION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Isabelle Forget</dc:creator>
  <cp:lastModifiedBy>Estelle de la Chevrotière</cp:lastModifiedBy>
  <cp:revision>8</cp:revision>
  <dcterms:created xsi:type="dcterms:W3CDTF">2021-06-17T12:12:14Z</dcterms:created>
  <dcterms:modified xsi:type="dcterms:W3CDTF">2021-06-22T20:35:27Z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0x0101003588275B0AE56A4C96ECB1058A5E2F9C</vt:lpwstr>
  </property>
</Properties>
</file>