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F03A0E-E938-4D5C-A4A1-9F99B5AF119E}" v="5" dt="2021-06-22T20:31:42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e de la Chevrotière" userId="e10d50fc-cc61-4f58-b48c-3a137573b33e" providerId="ADAL" clId="{BCF03A0E-E938-4D5C-A4A1-9F99B5AF119E}"/>
    <pc:docChg chg="custSel modSld">
      <pc:chgData name="Estelle de la Chevrotière" userId="e10d50fc-cc61-4f58-b48c-3a137573b33e" providerId="ADAL" clId="{BCF03A0E-E938-4D5C-A4A1-9F99B5AF119E}" dt="2021-06-22T20:31:47.663" v="5" actId="478"/>
      <pc:docMkLst>
        <pc:docMk/>
      </pc:docMkLst>
      <pc:sldChg chg="delSp modSp mod">
        <pc:chgData name="Estelle de la Chevrotière" userId="e10d50fc-cc61-4f58-b48c-3a137573b33e" providerId="ADAL" clId="{BCF03A0E-E938-4D5C-A4A1-9F99B5AF119E}" dt="2021-06-22T20:31:47.663" v="5" actId="478"/>
        <pc:sldMkLst>
          <pc:docMk/>
          <pc:sldMk cId="4232564860" sldId="256"/>
        </pc:sldMkLst>
        <pc:spChg chg="del">
          <ac:chgData name="Estelle de la Chevrotière" userId="e10d50fc-cc61-4f58-b48c-3a137573b33e" providerId="ADAL" clId="{BCF03A0E-E938-4D5C-A4A1-9F99B5AF119E}" dt="2021-06-22T20:31:47.663" v="5" actId="478"/>
          <ac:spMkLst>
            <pc:docMk/>
            <pc:sldMk cId="4232564860" sldId="256"/>
            <ac:spMk id="8" creationId="{BB5ED9F5-109A-4AA3-8F8B-9C89BE5E2AF8}"/>
          </ac:spMkLst>
        </pc:spChg>
        <pc:picChg chg="mod">
          <ac:chgData name="Estelle de la Chevrotière" userId="e10d50fc-cc61-4f58-b48c-3a137573b33e" providerId="ADAL" clId="{BCF03A0E-E938-4D5C-A4A1-9F99B5AF119E}" dt="2021-06-22T20:31:42.241" v="4" actId="18131"/>
          <ac:picMkLst>
            <pc:docMk/>
            <pc:sldMk cId="4232564860" sldId="256"/>
            <ac:picMk id="1026" creationId="{0A1B9EF4-67C9-4FB3-8E61-168A077C973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E2E83F-0500-4CB4-A0A9-E722C735D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1E8CEE-901F-43A7-A05F-6A84BE485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5DED0C-38A4-49A0-81BF-A9229E917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08EE4D-6A79-473B-A2A9-73B449922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1FC43C-641E-4D50-8EB3-77AC03E34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849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0AC25-2A5A-498B-9CA4-F6EA2565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733B97-65D6-4727-A1B9-D0E768497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DA319B-0C63-4DD4-A476-70FF11A85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462A65-EDEC-4200-A8F0-1BA40D2C8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747484-6E94-4368-A1D8-6E86B98C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891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681BCA-BDC1-4319-B273-048D2A037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86CF51-D4BE-4E3B-ACF4-E0B307F60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BCE881-A315-4A55-BA0B-0A22BBE1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9B033-E7DC-40AF-8C8E-80D3D171E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8991F-F010-45A4-8B4E-5D9ED348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565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715494-4EFC-4356-B33D-3EC062B7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186E15-B574-49CE-9B99-2748B1DF3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50FC63-E525-4CF3-9CE6-582230CD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3B0CEB-D1D3-4BFA-ABE1-297B1D37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FEBBA4-E07E-47A6-AA8D-7C5165B05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866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3C794-98F1-4467-897F-3F23FD49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47323F-EF54-4C43-80D2-B6FD03CA8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DD26BE-20D3-4092-90DD-28526537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3A5CE1-6CE2-452C-87EE-EEB41BF59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9E0EAE-60F2-4535-92BF-E5E76B14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83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5774D-4546-4B5A-B32F-A5471DC78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52A861-B404-4CEB-AA23-2F10001D9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8BEA77-5A6C-45BC-8950-3E256D132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A9A9FD-6C87-4EAA-92B0-D9EA4E16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790FDC-F777-4CF4-8E7C-E035E99D8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20B19D-30F8-4DCB-8374-F6676A2B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995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11747-108A-4B5D-BE5B-AA97B52E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69DB0F-A8E0-4C38-AB89-B82A98BAF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48DE1F-0668-4F14-A02A-71385F826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BC6169-A974-4982-92D5-A7652A05CB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797111-1258-4F95-A10B-43378CFC5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F0C214-C0AC-4AB3-9EC6-990A5076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14504A-0E43-4289-9EF4-6452EFB6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FFAD7CC-C91C-4B1F-9224-30D7E7DA1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1866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A0500-7EFE-47F5-914C-5C0EC8415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734B41-28EB-4AC4-A442-9E61542AE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2850B1-6E2B-45D4-A25F-B7BA1CCF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4B568D-57F9-4197-B7A2-5D2557E3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91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C9E4694-E0FB-43F3-9739-043BA4A92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FAA0C37-1261-4DDA-83E6-1E7F91E17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CD9B19-29E2-409A-8520-FBA2C9865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580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5CAA6-A250-4987-8C13-CABF45E0B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8C6ACF-C6FE-4787-8E2E-FEA12CD7A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EE4227-E411-42C8-97B0-CEAA3B06A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4DC085-ECAF-4DE2-AC18-8ED988E2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D39301-8898-446F-A396-1F477199B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70513F-9F04-47CF-840C-C215AB36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278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D8FAC-A741-4D23-A751-CAEC3CED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2D2A2D-4F4B-4941-A0D5-9F62CAECFA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EA3FD6-4927-4B0B-8435-87DE121C6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A6DC48-6333-4786-BAC2-A6FBC73B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F388ED-ED4A-4BE6-BDE7-1218AAD06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DFB3FB-7180-4AC9-AF06-CCE6C967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51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9B4796A-3C71-4AE5-9E7A-253ED1C86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7BDAE7-7D5A-44C6-94DF-F3CBD3B99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68C110-84E1-441B-9D07-C6363B5D9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15A67-1FE6-4126-AEA7-8E1DB5D54FD0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4D32BC-28C9-4F7F-819D-0D42707B9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010B8A-6AA8-42BD-8621-EAD837EEB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B7A9-4D75-431E-AD9B-F70776D7E6C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069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6295E7F-EA66-480B-B001-C8BE7CD61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0040" y="4892040"/>
            <a:ext cx="11548872" cy="1645920"/>
          </a:xfrm>
          <a:prstGeom prst="rect">
            <a:avLst/>
          </a:prstGeom>
          <a:solidFill>
            <a:srgbClr val="262626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565E29-56ED-4425-8F7E-AD3C2DF33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2119" y="5091763"/>
            <a:ext cx="2871195" cy="1264587"/>
          </a:xfrm>
        </p:spPr>
        <p:txBody>
          <a:bodyPr anchor="ctr">
            <a:normAutofit/>
          </a:bodyPr>
          <a:lstStyle/>
          <a:p>
            <a:pPr algn="l"/>
            <a:r>
              <a:rPr lang="fr-CA" sz="1600">
                <a:solidFill>
                  <a:srgbClr val="FFC000"/>
                </a:solidFill>
                <a:latin typeface="Century Gothic" panose="020B0502020202020204" pitchFamily="34" charset="0"/>
              </a:rPr>
              <a:t>SEMAINE 3 – JEUDI</a:t>
            </a:r>
          </a:p>
          <a:p>
            <a:pPr algn="l"/>
            <a:r>
              <a:rPr lang="fr-CA" sz="1600">
                <a:solidFill>
                  <a:srgbClr val="FFC000"/>
                </a:solidFill>
                <a:latin typeface="Century Gothic" panose="020B0502020202020204" pitchFamily="34" charset="0"/>
              </a:rPr>
              <a:t>CAMP VIRTUEL EN MATHÉMATIQUES</a:t>
            </a:r>
          </a:p>
          <a:p>
            <a:pPr algn="l"/>
            <a:r>
              <a:rPr lang="fr-CA" sz="1600">
                <a:solidFill>
                  <a:srgbClr val="FFC000"/>
                </a:solidFill>
                <a:latin typeface="Century Gothic" panose="020B0502020202020204" pitchFamily="34" charset="0"/>
              </a:rPr>
              <a:t>UN MANÈGE POUR COCO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1B9EF4-67C9-4FB3-8E61-168A077C97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23" t="34206" r="-5963" b="467"/>
          <a:stretch/>
        </p:blipFill>
        <p:spPr bwMode="auto">
          <a:xfrm>
            <a:off x="320040" y="216268"/>
            <a:ext cx="11548872" cy="446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56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ACFCC3-0D03-4B7C-ADEA-7EC04D449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COOP DU MATIN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EEB3E1-6E16-4BFF-89DD-7120A3BBC0D6}"/>
              </a:ext>
            </a:extLst>
          </p:cNvPr>
          <p:cNvSpPr txBox="1"/>
          <p:nvPr/>
        </p:nvSpPr>
        <p:spPr>
          <a:xfrm>
            <a:off x="1057306" y="1511762"/>
            <a:ext cx="4902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2000" dirty="0">
                <a:latin typeface="Century Gothic" panose="020B0502020202020204" pitchFamily="34" charset="0"/>
              </a:rPr>
              <a:t>Le périmètre du polygone ci-dessous est de 18 cm. Détermine la valeur de l’inconnue.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7F94A75-8D05-4FE1-85F1-72B22253D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306" y="2605761"/>
            <a:ext cx="4641321" cy="27914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4BBADB7-7E71-4C58-8185-3BB2E2C58763}"/>
              </a:ext>
            </a:extLst>
          </p:cNvPr>
          <p:cNvSpPr/>
          <p:nvPr/>
        </p:nvSpPr>
        <p:spPr>
          <a:xfrm>
            <a:off x="7348756" y="6342077"/>
            <a:ext cx="4706224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100" dirty="0">
                <a:latin typeface="Century Gothic" panose="020B0502020202020204" pitchFamily="34" charset="0"/>
              </a:rPr>
              <a:t>Source : Un peu beaucoup de maths, p.147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FDA39D1C-82A0-47B8-B5C8-516C2384C8A6}"/>
              </a:ext>
            </a:extLst>
          </p:cNvPr>
          <p:cNvSpPr/>
          <p:nvPr/>
        </p:nvSpPr>
        <p:spPr>
          <a:xfrm>
            <a:off x="201336" y="2501686"/>
            <a:ext cx="636864" cy="582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A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A6B2707A-C306-49EF-B5E9-1517B69043E2}"/>
              </a:ext>
            </a:extLst>
          </p:cNvPr>
          <p:cNvSpPr/>
          <p:nvPr/>
        </p:nvSpPr>
        <p:spPr>
          <a:xfrm>
            <a:off x="6096000" y="2642158"/>
            <a:ext cx="636864" cy="58294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A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FFCC448-A781-4D2B-B952-9807FE6CF051}"/>
              </a:ext>
            </a:extLst>
          </p:cNvPr>
          <p:cNvSpPr txBox="1"/>
          <p:nvPr/>
        </p:nvSpPr>
        <p:spPr>
          <a:xfrm>
            <a:off x="6988029" y="2605761"/>
            <a:ext cx="4840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>
                <a:latin typeface="Century Gothic" panose="020B0502020202020204" pitchFamily="34" charset="0"/>
              </a:rPr>
              <a:t>Anna a oublié de rendre le livre qu’elle a emprunté à la bibliothèque.  Les frais de retard s’élèvent à 0,80$. Les frais de retard pour la première semaine sont de 0,25$ et de 0,05$ par jour les jours suivants.  De combien de jours le livre est-il en retard?</a:t>
            </a:r>
          </a:p>
        </p:txBody>
      </p:sp>
    </p:spTree>
    <p:extLst>
      <p:ext uri="{BB962C8B-B14F-4D97-AF65-F5344CB8AC3E}">
        <p14:creationId xmlns:p14="http://schemas.microsoft.com/office/powerpoint/2010/main" val="26113537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8275B0AE56A4C96ECB1058A5E2F9C" ma:contentTypeVersion="17" ma:contentTypeDescription="Create a new document." ma:contentTypeScope="" ma:versionID="31161920be0fa07db7ae543795e24e58">
  <xsd:schema xmlns:xsd="http://www.w3.org/2001/XMLSchema" xmlns:xs="http://www.w3.org/2001/XMLSchema" xmlns:p="http://schemas.microsoft.com/office/2006/metadata/properties" xmlns:ns2="149c4dec-5d68-41ec-af51-029a2a136100" xmlns:ns3="4d973fe5-5de8-41d4-9793-8e45b56aa925" targetNamespace="http://schemas.microsoft.com/office/2006/metadata/properties" ma:root="true" ma:fieldsID="1a5266f2c7288f66ab912a58666df640" ns2:_="" ns3:_="">
    <xsd:import namespace="149c4dec-5d68-41ec-af51-029a2a136100"/>
    <xsd:import namespace="4d973fe5-5de8-41d4-9793-8e45b56aa9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Dat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c4dec-5d68-41ec-af51-029a2a136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 " ma:description="Date" ma:format="DateOnly" ma:internalName="Dat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73fe5-5de8-41d4-9793-8e45b56aa92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149c4dec-5d68-41ec-af51-029a2a136100" xsi:nil="true"/>
  </documentManagement>
</p:properties>
</file>

<file path=customXml/itemProps1.xml><?xml version="1.0" encoding="utf-8"?>
<ds:datastoreItem xmlns:ds="http://schemas.openxmlformats.org/officeDocument/2006/customXml" ds:itemID="{E6B29166-B121-40C1-A4B1-9128758E45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4C5BA9-FA26-49A2-89AB-C9E1F2F36752}"/>
</file>

<file path=customXml/itemProps3.xml><?xml version="1.0" encoding="utf-8"?>
<ds:datastoreItem xmlns:ds="http://schemas.openxmlformats.org/officeDocument/2006/customXml" ds:itemID="{D301167A-7B03-4CDD-9C31-9112CEF45459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d9012ff9-425b-4284-b520-d30f477e4eea"/>
    <ds:schemaRef ds:uri="http://schemas.microsoft.com/office/infopath/2007/PartnerControls"/>
    <ds:schemaRef ds:uri="13b97872-9f34-47fb-83bd-cb2e089649ed"/>
    <ds:schemaRef ds:uri="http://schemas.microsoft.com/office/2006/metadata/properties"/>
    <ds:schemaRef ds:uri="http://www.w3.org/XML/1998/namespace"/>
    <ds:schemaRef ds:uri="http://purl.org/dc/dcmitype/"/>
    <ds:schemaRef ds:uri="149c4dec-5d68-41ec-af51-029a2a1361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98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COOP DU MATIN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Forget</dc:creator>
  <cp:lastModifiedBy>Estelle de la Chevrotière</cp:lastModifiedBy>
  <cp:revision>2</cp:revision>
  <dcterms:created xsi:type="dcterms:W3CDTF">2021-06-17T18:36:32Z</dcterms:created>
  <dcterms:modified xsi:type="dcterms:W3CDTF">2021-06-22T20:31:50Z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0x0101003588275B0AE56A4C96ECB1058A5E2F9C</vt:lpwstr>
  </property>
</Properties>
</file>