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0B9031-C7A3-4240-9E11-D2716A317739}" v="16" dt="2021-06-22T19:03:57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Forget" userId="1028f451-0671-4911-82da-f33e850fa4a6" providerId="ADAL" clId="{BF57F6B5-27DD-462E-BBF4-DAC0489A68A8}"/>
    <pc:docChg chg="modSld">
      <pc:chgData name="Isabelle Forget" userId="1028f451-0671-4911-82da-f33e850fa4a6" providerId="ADAL" clId="{BF57F6B5-27DD-462E-BBF4-DAC0489A68A8}" dt="2021-06-21T16:55:15.823" v="68" actId="20577"/>
      <pc:docMkLst>
        <pc:docMk/>
      </pc:docMkLst>
      <pc:sldChg chg="modSp mod">
        <pc:chgData name="Isabelle Forget" userId="1028f451-0671-4911-82da-f33e850fa4a6" providerId="ADAL" clId="{BF57F6B5-27DD-462E-BBF4-DAC0489A68A8}" dt="2021-06-21T16:54:08.778" v="7" actId="20577"/>
        <pc:sldMkLst>
          <pc:docMk/>
          <pc:sldMk cId="2543615040" sldId="256"/>
        </pc:sldMkLst>
        <pc:spChg chg="mod">
          <ac:chgData name="Isabelle Forget" userId="1028f451-0671-4911-82da-f33e850fa4a6" providerId="ADAL" clId="{BF57F6B5-27DD-462E-BBF4-DAC0489A68A8}" dt="2021-06-21T16:54:08.778" v="7" actId="20577"/>
          <ac:spMkLst>
            <pc:docMk/>
            <pc:sldMk cId="2543615040" sldId="256"/>
            <ac:spMk id="3" creationId="{8040A105-0153-4C9C-9275-2AB8463C4EBD}"/>
          </ac:spMkLst>
        </pc:spChg>
      </pc:sldChg>
      <pc:sldChg chg="modSp mod">
        <pc:chgData name="Isabelle Forget" userId="1028f451-0671-4911-82da-f33e850fa4a6" providerId="ADAL" clId="{BF57F6B5-27DD-462E-BBF4-DAC0489A68A8}" dt="2021-06-21T16:54:21.693" v="30" actId="20577"/>
        <pc:sldMkLst>
          <pc:docMk/>
          <pc:sldMk cId="4286532341" sldId="257"/>
        </pc:sldMkLst>
        <pc:spChg chg="mod">
          <ac:chgData name="Isabelle Forget" userId="1028f451-0671-4911-82da-f33e850fa4a6" providerId="ADAL" clId="{BF57F6B5-27DD-462E-BBF4-DAC0489A68A8}" dt="2021-06-21T16:54:21.693" v="30" actId="20577"/>
          <ac:spMkLst>
            <pc:docMk/>
            <pc:sldMk cId="4286532341" sldId="257"/>
            <ac:spMk id="2" creationId="{466A241F-85E7-4EB5-8D2E-36A8415E71F8}"/>
          </ac:spMkLst>
        </pc:spChg>
      </pc:sldChg>
      <pc:sldChg chg="modSp mod">
        <pc:chgData name="Isabelle Forget" userId="1028f451-0671-4911-82da-f33e850fa4a6" providerId="ADAL" clId="{BF57F6B5-27DD-462E-BBF4-DAC0489A68A8}" dt="2021-06-21T16:55:15.823" v="68" actId="20577"/>
        <pc:sldMkLst>
          <pc:docMk/>
          <pc:sldMk cId="2360339357" sldId="258"/>
        </pc:sldMkLst>
        <pc:spChg chg="mod">
          <ac:chgData name="Isabelle Forget" userId="1028f451-0671-4911-82da-f33e850fa4a6" providerId="ADAL" clId="{BF57F6B5-27DD-462E-BBF4-DAC0489A68A8}" dt="2021-06-21T16:54:32.072" v="37" actId="20577"/>
          <ac:spMkLst>
            <pc:docMk/>
            <pc:sldMk cId="2360339357" sldId="258"/>
            <ac:spMk id="2" creationId="{4270C8B2-B7D0-4C75-B378-DBDA952896E3}"/>
          </ac:spMkLst>
        </pc:spChg>
        <pc:spChg chg="mod">
          <ac:chgData name="Isabelle Forget" userId="1028f451-0671-4911-82da-f33e850fa4a6" providerId="ADAL" clId="{BF57F6B5-27DD-462E-BBF4-DAC0489A68A8}" dt="2021-06-21T16:55:15.823" v="68" actId="20577"/>
          <ac:spMkLst>
            <pc:docMk/>
            <pc:sldMk cId="2360339357" sldId="258"/>
            <ac:spMk id="3" creationId="{74ED1865-89B2-4728-AC8B-A5BAEAC51EE5}"/>
          </ac:spMkLst>
        </pc:spChg>
      </pc:sldChg>
    </pc:docChg>
  </pc:docChgLst>
  <pc:docChgLst>
    <pc:chgData name="Estelle de la Chevrotière" userId="e10d50fc-cc61-4f58-b48c-3a137573b33e" providerId="ADAL" clId="{D30B9031-C7A3-4240-9E11-D2716A317739}"/>
    <pc:docChg chg="custSel modSld">
      <pc:chgData name="Estelle de la Chevrotière" userId="e10d50fc-cc61-4f58-b48c-3a137573b33e" providerId="ADAL" clId="{D30B9031-C7A3-4240-9E11-D2716A317739}" dt="2021-06-22T19:03:57.453" v="33" actId="18131"/>
      <pc:docMkLst>
        <pc:docMk/>
      </pc:docMkLst>
      <pc:sldChg chg="delSp modSp mod">
        <pc:chgData name="Estelle de la Chevrotière" userId="e10d50fc-cc61-4f58-b48c-3a137573b33e" providerId="ADAL" clId="{D30B9031-C7A3-4240-9E11-D2716A317739}" dt="2021-06-22T19:01:29.287" v="12" actId="14826"/>
        <pc:sldMkLst>
          <pc:docMk/>
          <pc:sldMk cId="2543615040" sldId="256"/>
        </pc:sldMkLst>
        <pc:spChg chg="del">
          <ac:chgData name="Estelle de la Chevrotière" userId="e10d50fc-cc61-4f58-b48c-3a137573b33e" providerId="ADAL" clId="{D30B9031-C7A3-4240-9E11-D2716A317739}" dt="2021-06-22T19:01:05.069" v="11" actId="478"/>
          <ac:spMkLst>
            <pc:docMk/>
            <pc:sldMk cId="2543615040" sldId="256"/>
            <ac:spMk id="7" creationId="{975A0632-82E9-4AAD-8319-2829BFDF119C}"/>
          </ac:spMkLst>
        </pc:spChg>
        <pc:picChg chg="mod">
          <ac:chgData name="Estelle de la Chevrotière" userId="e10d50fc-cc61-4f58-b48c-3a137573b33e" providerId="ADAL" clId="{D30B9031-C7A3-4240-9E11-D2716A317739}" dt="2021-06-22T19:01:29.287" v="12" actId="14826"/>
          <ac:picMkLst>
            <pc:docMk/>
            <pc:sldMk cId="2543615040" sldId="256"/>
            <ac:picMk id="1026" creationId="{E98D5B5A-84C8-4822-902A-A30F151D368B}"/>
          </ac:picMkLst>
        </pc:picChg>
      </pc:sldChg>
      <pc:sldChg chg="delSp modSp mod">
        <pc:chgData name="Estelle de la Chevrotière" userId="e10d50fc-cc61-4f58-b48c-3a137573b33e" providerId="ADAL" clId="{D30B9031-C7A3-4240-9E11-D2716A317739}" dt="2021-06-22T19:03:57.453" v="33" actId="18131"/>
        <pc:sldMkLst>
          <pc:docMk/>
          <pc:sldMk cId="4286532341" sldId="257"/>
        </pc:sldMkLst>
        <pc:spChg chg="del mod">
          <ac:chgData name="Estelle de la Chevrotière" userId="e10d50fc-cc61-4f58-b48c-3a137573b33e" providerId="ADAL" clId="{D30B9031-C7A3-4240-9E11-D2716A317739}" dt="2021-06-22T19:03:30.184" v="27" actId="478"/>
          <ac:spMkLst>
            <pc:docMk/>
            <pc:sldMk cId="4286532341" sldId="257"/>
            <ac:spMk id="6" creationId="{5BF62B7E-4FB2-46BF-9411-0768B02EFE30}"/>
          </ac:spMkLst>
        </pc:spChg>
        <pc:spChg chg="del">
          <ac:chgData name="Estelle de la Chevrotière" userId="e10d50fc-cc61-4f58-b48c-3a137573b33e" providerId="ADAL" clId="{D30B9031-C7A3-4240-9E11-D2716A317739}" dt="2021-06-22T19:03:24.065" v="22" actId="478"/>
          <ac:spMkLst>
            <pc:docMk/>
            <pc:sldMk cId="4286532341" sldId="257"/>
            <ac:spMk id="9" creationId="{F81032B8-BAC3-437F-92CF-31103EE324B1}"/>
          </ac:spMkLst>
        </pc:spChg>
        <pc:spChg chg="del mod">
          <ac:chgData name="Estelle de la Chevrotière" userId="e10d50fc-cc61-4f58-b48c-3a137573b33e" providerId="ADAL" clId="{D30B9031-C7A3-4240-9E11-D2716A317739}" dt="2021-06-22T19:03:27.885" v="25" actId="478"/>
          <ac:spMkLst>
            <pc:docMk/>
            <pc:sldMk cId="4286532341" sldId="257"/>
            <ac:spMk id="12" creationId="{7891153A-6DDC-4FC3-988F-1D9B3E06DC0B}"/>
          </ac:spMkLst>
        </pc:spChg>
        <pc:picChg chg="mod">
          <ac:chgData name="Estelle de la Chevrotière" userId="e10d50fc-cc61-4f58-b48c-3a137573b33e" providerId="ADAL" clId="{D30B9031-C7A3-4240-9E11-D2716A317739}" dt="2021-06-22T19:03:57.453" v="33" actId="18131"/>
          <ac:picMkLst>
            <pc:docMk/>
            <pc:sldMk cId="4286532341" sldId="257"/>
            <ac:picMk id="2050" creationId="{D928C77B-B4F7-4B4B-9AB7-A1C142A120E2}"/>
          </ac:picMkLst>
        </pc:picChg>
        <pc:picChg chg="mod">
          <ac:chgData name="Estelle de la Chevrotière" userId="e10d50fc-cc61-4f58-b48c-3a137573b33e" providerId="ADAL" clId="{D30B9031-C7A3-4240-9E11-D2716A317739}" dt="2021-06-22T19:03:19.935" v="21" actId="18131"/>
          <ac:picMkLst>
            <pc:docMk/>
            <pc:sldMk cId="4286532341" sldId="257"/>
            <ac:picMk id="2052" creationId="{E151E6EF-9986-4FF9-A077-E69FDC7D9239}"/>
          </ac:picMkLst>
        </pc:picChg>
        <pc:picChg chg="mod">
          <ac:chgData name="Estelle de la Chevrotière" userId="e10d50fc-cc61-4f58-b48c-3a137573b33e" providerId="ADAL" clId="{D30B9031-C7A3-4240-9E11-D2716A317739}" dt="2021-06-22T19:02:32.987" v="19" actId="18131"/>
          <ac:picMkLst>
            <pc:docMk/>
            <pc:sldMk cId="4286532341" sldId="257"/>
            <ac:picMk id="2054" creationId="{AA5C3BF8-8A85-48C8-8EBF-19317960DC8E}"/>
          </ac:picMkLst>
        </pc:picChg>
      </pc:sldChg>
      <pc:sldChg chg="modSp mod">
        <pc:chgData name="Estelle de la Chevrotière" userId="e10d50fc-cc61-4f58-b48c-3a137573b33e" providerId="ADAL" clId="{D30B9031-C7A3-4240-9E11-D2716A317739}" dt="2021-06-22T19:00:32.477" v="10" actId="20577"/>
        <pc:sldMkLst>
          <pc:docMk/>
          <pc:sldMk cId="2360339357" sldId="258"/>
        </pc:sldMkLst>
        <pc:spChg chg="mod">
          <ac:chgData name="Estelle de la Chevrotière" userId="e10d50fc-cc61-4f58-b48c-3a137573b33e" providerId="ADAL" clId="{D30B9031-C7A3-4240-9E11-D2716A317739}" dt="2021-06-22T19:00:32.477" v="10" actId="20577"/>
          <ac:spMkLst>
            <pc:docMk/>
            <pc:sldMk cId="2360339357" sldId="258"/>
            <ac:spMk id="3" creationId="{74ED1865-89B2-4728-AC8B-A5BAEAC51E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2B4A9-6444-4B53-824F-432EACC69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F2F7F1-573E-4AB6-BE6A-5254F0389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959FD6-3E7E-4433-AC14-7DB06800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FD0AF3-F76A-4B50-8D82-8491F79E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43E86C-796F-4993-ABB9-54B07EE3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24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EE5AA3-FC33-4125-82DB-F7421DB8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1ABFD7-6F6B-4317-9FE7-2FCF8DA1B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75C166-93C6-478F-A87C-338FC536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69F064-E073-488C-A9EB-088707CE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3CB9A-3298-4123-9F9C-CF0AAFF6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453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A10165-4C60-4779-9410-A6DDD3A0B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9A0F42-4908-4CB7-8139-507A4AF76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62CBAD-2986-4FEA-8D5A-58085E3E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881387-E829-48C4-84E3-9FCE7FB9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C83BB8-21EB-4061-AC50-DEFB9E8F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215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4320C-7550-4877-B043-C09AAA2D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B4AEC2-45A1-43E2-8A6E-0F8285B17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7CD800-26DC-48EC-9CA2-DD7B22D6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420B87-2912-4CF5-BDB3-AB15494A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E6938F-BC14-44AE-857C-AF65BC3F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09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E2333-21E4-4192-8BB6-4E8C7668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C7B061-74D0-4813-9CC5-DFF454B4A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EEEE21-3EE8-42C8-A491-AF0C7221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85E5BB-2FC4-4B88-8D8A-9632802A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D1112B-5AAF-4F56-A00C-8A343437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476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3156D-1FFC-4C07-938F-0753112D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3D6611-4408-4652-B069-2154C5D6F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FADB3D-C47B-4123-A842-1A0739BF4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F309C5-74E6-4A13-A7B1-1F0FD8EA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9E5FBC-3888-4117-BB9D-FA01AA9B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3253B1-77A0-44D4-AFA9-DF40EB42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706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B57DC1-F527-45E3-AE09-7AC80864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AE0F60-4B58-45F9-B9D5-6106A2916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88A447-C0FC-4C76-84C0-5BB1DB4B7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80728A-BE80-4515-9E23-996E13BBF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7835CB-BEAD-45A4-9C74-95C2593E6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205C60-2794-468D-BA57-17D541A3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AA2EBC-A13C-4E1B-933D-37073009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3866E4-AC39-45CC-B2D3-C7299254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0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4BC95-DE98-4096-915A-6D46C8D8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5146F2-C0E1-4C5D-9FE1-0F92D0D8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4CC295-116F-4B15-ABB9-5DC923F9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A78BD9-269C-47CB-889F-70EA4F42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618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A64401-6612-4704-A0AA-BDC24556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C117D7-2F4C-4615-9686-370BD33A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9F0090-1B34-4FC8-B628-BB4DA74B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322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F6DFE-7571-4F31-B6DA-A145EA1B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A50C5F-EC9F-454D-AACD-BB031108D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D9D4-9E63-4278-A783-3C7033FF0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942244-E6CB-43A4-B59D-18CF3D3C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19CA18-B70D-4BFA-933E-6CEFCEA2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200262-776D-4260-9466-FB7FA860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804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BE99A-9A40-4489-B39D-A40EBB0D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4126A7E-6BB7-47AE-88CE-CBECE9285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1A2ECA-4490-4DA0-9F60-864D322B1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EEE35F-9626-4571-9F18-205D96DA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1DD056-0678-42CB-AB77-7BEE80CB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BE2060-8861-4F8F-9CAE-805CBE17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7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9178B1-1113-419F-8C0A-EC7E7F72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FA37EB-2934-46D1-B5BE-BCDDB69D8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409C2E-A823-4351-8DA4-0ED8F06A9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380D-0ACE-496C-8458-4623BC905BF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C64631-F454-43A3-810E-2413BA94C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3AF961-316A-44C0-BCBB-84BC8BB67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D8063-9653-4A80-8689-699EF41EC6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133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040A105-0153-4C9C-9275-2AB8463C4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fr-CA" sz="1700" b="1" dirty="0">
                <a:latin typeface="Century Gothic" panose="020B0502020202020204" pitchFamily="34" charset="0"/>
              </a:rPr>
              <a:t>SEMAINE 2- VENDREDI</a:t>
            </a:r>
          </a:p>
          <a:p>
            <a:pPr algn="l"/>
            <a:r>
              <a:rPr lang="fr-CA" sz="1700" b="1" dirty="0">
                <a:latin typeface="Century Gothic" panose="020B0502020202020204" pitchFamily="34" charset="0"/>
              </a:rPr>
              <a:t>CAMP VIRTUEL EN MATHÉMATIQUES</a:t>
            </a:r>
          </a:p>
          <a:p>
            <a:pPr algn="l"/>
            <a:r>
              <a:rPr lang="fr-CA" sz="1700" b="1" dirty="0">
                <a:latin typeface="Century Gothic" panose="020B0502020202020204" pitchFamily="34" charset="0"/>
              </a:rPr>
              <a:t>EN VOILIER!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8D5B5A-84C8-4822-902A-A30F151D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r="15929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15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A241F-85E7-4EB5-8D2E-36A8415E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0" y="4456024"/>
            <a:ext cx="11727808" cy="104430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COOP DU MATIN</a:t>
            </a:r>
            <a:b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kern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Quels</a:t>
            </a:r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 liens </a:t>
            </a:r>
            <a:r>
              <a:rPr lang="en-US" sz="3600" kern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mathématiques</a:t>
            </a:r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peux-tu</a:t>
            </a:r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établir</a:t>
            </a:r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 entre les </a:t>
            </a:r>
            <a:r>
              <a:rPr lang="en-US" sz="3600" dirty="0" err="1">
                <a:latin typeface="Century Gothic" panose="020B0502020202020204" pitchFamily="34" charset="0"/>
              </a:rPr>
              <a:t>voiliers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et les </a:t>
            </a:r>
            <a:r>
              <a:rPr lang="en-US" sz="3600" kern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mathématiques</a:t>
            </a:r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056" name="Oval 74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151E6EF-9986-4FF9-A077-E69FDC7D9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r="11133"/>
          <a:stretch/>
        </p:blipFill>
        <p:spPr bwMode="auto"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Oval 76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A5C3BF8-8A85-48C8-8EBF-19317960D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6" r="14724"/>
          <a:stretch/>
        </p:blipFill>
        <p:spPr bwMode="auto"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28C77B-B4F7-4B4B-9AB7-A1C142A12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4523" r="53921" b="5010"/>
          <a:stretch/>
        </p:blipFill>
        <p:spPr bwMode="auto">
          <a:xfrm>
            <a:off x="8324865" y="997486"/>
            <a:ext cx="2971799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32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0C8B2-B7D0-4C75-B378-DBDA9528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Mon voilier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ED1865-89B2-4728-AC8B-A5BAEAC5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CA" dirty="0">
                <a:latin typeface="Century Gothic" panose="020B0502020202020204" pitchFamily="34" charset="0"/>
              </a:rPr>
              <a:t>Défi : Construire un voilier pouvant supporter le plus de poids possible et pouvant se déplacer au gré du vent.</a:t>
            </a:r>
          </a:p>
          <a:p>
            <a:pPr marL="0" indent="0" algn="just">
              <a:buNone/>
            </a:pPr>
            <a:endParaRPr lang="fr-CA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fr-CA" dirty="0">
                <a:latin typeface="Century Gothic" panose="020B0502020202020204" pitchFamily="34" charset="0"/>
              </a:rPr>
              <a:t>Matériel : Tout est permis!  Fouille dans le bac de recyclage!</a:t>
            </a:r>
          </a:p>
          <a:p>
            <a:pPr marL="0" indent="0" algn="just">
              <a:buNone/>
            </a:pPr>
            <a:endParaRPr lang="fr-CA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fr-CA" u="sng" dirty="0">
                <a:latin typeface="Century Gothic" panose="020B0502020202020204" pitchFamily="34" charset="0"/>
              </a:rPr>
              <a:t>Contraintes à respecter : </a:t>
            </a:r>
          </a:p>
          <a:p>
            <a:pPr algn="just"/>
            <a:r>
              <a:rPr lang="fr-CA" dirty="0">
                <a:latin typeface="Century Gothic" panose="020B0502020202020204" pitchFamily="34" charset="0"/>
              </a:rPr>
              <a:t>La base de ton voilier doit être une prisme ou un cylindre. Tu devras identifier son volume.</a:t>
            </a:r>
          </a:p>
          <a:p>
            <a:pPr algn="just"/>
            <a:r>
              <a:rPr lang="fr-CA" dirty="0">
                <a:latin typeface="Century Gothic" panose="020B0502020202020204" pitchFamily="34" charset="0"/>
              </a:rPr>
              <a:t>Une des voiles de ton voilier doit être représentée par un triangle rectangle.</a:t>
            </a:r>
          </a:p>
          <a:p>
            <a:pPr algn="just"/>
            <a:r>
              <a:rPr lang="fr-CA" dirty="0">
                <a:latin typeface="Century Gothic" panose="020B0502020202020204" pitchFamily="34" charset="0"/>
              </a:rPr>
              <a:t>Une des voiles de ton voilier doit être représentée par un triangle isocèle.</a:t>
            </a:r>
          </a:p>
          <a:p>
            <a:pPr marL="0" indent="0" algn="just">
              <a:buNone/>
            </a:pPr>
            <a:endParaRPr lang="fr-CA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fr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393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8275B0AE56A4C96ECB1058A5E2F9C" ma:contentTypeVersion="17" ma:contentTypeDescription="Create a new document." ma:contentTypeScope="" ma:versionID="31161920be0fa07db7ae543795e24e58">
  <xsd:schema xmlns:xsd="http://www.w3.org/2001/XMLSchema" xmlns:xs="http://www.w3.org/2001/XMLSchema" xmlns:p="http://schemas.microsoft.com/office/2006/metadata/properties" xmlns:ns2="149c4dec-5d68-41ec-af51-029a2a136100" xmlns:ns3="4d973fe5-5de8-41d4-9793-8e45b56aa925" targetNamespace="http://schemas.microsoft.com/office/2006/metadata/properties" ma:root="true" ma:fieldsID="1a5266f2c7288f66ab912a58666df640" ns2:_="" ns3:_="">
    <xsd:import namespace="149c4dec-5d68-41ec-af51-029a2a136100"/>
    <xsd:import namespace="4d973fe5-5de8-41d4-9793-8e45b56aa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Dat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c4dec-5d68-41ec-af51-029a2a136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 " ma:description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73fe5-5de8-41d4-9793-8e45b56aa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49c4dec-5d68-41ec-af51-029a2a136100" xsi:nil="true"/>
  </documentManagement>
</p:properties>
</file>

<file path=customXml/itemProps1.xml><?xml version="1.0" encoding="utf-8"?>
<ds:datastoreItem xmlns:ds="http://schemas.openxmlformats.org/officeDocument/2006/customXml" ds:itemID="{F3EE4BB9-D44C-41FE-BAAC-1233502B88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B2D501-E05D-4F07-BFDF-5B71C2BDDEDD}"/>
</file>

<file path=customXml/itemProps3.xml><?xml version="1.0" encoding="utf-8"?>
<ds:datastoreItem xmlns:ds="http://schemas.openxmlformats.org/officeDocument/2006/customXml" ds:itemID="{B40D9971-183B-4706-8575-68E91D11A201}">
  <ds:schemaRefs>
    <ds:schemaRef ds:uri="http://schemas.microsoft.com/office/2006/metadata/properties"/>
    <ds:schemaRef ds:uri="http://schemas.microsoft.com/office/infopath/2007/PartnerControls"/>
    <ds:schemaRef ds:uri="149c4dec-5d68-41ec-af51-029a2a1361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114</Words>
  <Application>Microsoft Office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COOP DU MATIN  Quels liens mathématiques peux-tu établir entre les voiliers et les mathématiques?</vt:lpstr>
      <vt:lpstr>Mon voilier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Forget</dc:creator>
  <cp:lastModifiedBy>Estelle de la Chevrotière</cp:lastModifiedBy>
  <cp:revision>2</cp:revision>
  <dcterms:created xsi:type="dcterms:W3CDTF">2021-06-21T12:20:07Z</dcterms:created>
  <dcterms:modified xsi:type="dcterms:W3CDTF">2021-06-22T19:04:03Z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0x0101003588275B0AE56A4C96ECB1058A5E2F9C</vt:lpwstr>
  </property>
</Properties>
</file>