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sldIdLst>
    <p:sldId id="256" r:id="rId5"/>
    <p:sldId id="257" r:id="rId6"/>
    <p:sldId id="258" r:id="rId7"/>
    <p:sldId id="259" r:id="rId8"/>
    <p:sldId id="260" r:id="rId9"/>
    <p:sldId id="261" r:id="rId10"/>
    <p:sldId id="262" r:id="rId1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03DD55-71C9-432C-9CCA-906E9D34B86C}" v="19" dt="2021-06-22T19:27:59.9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0" d="100"/>
          <a:sy n="90" d="100"/>
        </p:scale>
        <p:origin x="51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belle Forget" userId="S::iforget@lecentrefranco.ca::1028f451-0671-4911-82da-f33e850fa4a6" providerId="AD" clId="Web-{193418C1-E4DA-AFCB-A008-CB8F67D61435}"/>
    <pc:docChg chg="modSld">
      <pc:chgData name="Isabelle Forget" userId="S::iforget@lecentrefranco.ca::1028f451-0671-4911-82da-f33e850fa4a6" providerId="AD" clId="Web-{193418C1-E4DA-AFCB-A008-CB8F67D61435}" dt="2021-06-18T20:54:40.285" v="17" actId="1076"/>
      <pc:docMkLst>
        <pc:docMk/>
      </pc:docMkLst>
      <pc:sldChg chg="addSp delSp modSp mod setBg">
        <pc:chgData name="Isabelle Forget" userId="S::iforget@lecentrefranco.ca::1028f451-0671-4911-82da-f33e850fa4a6" providerId="AD" clId="Web-{193418C1-E4DA-AFCB-A008-CB8F67D61435}" dt="2021-06-18T20:54:40.285" v="17" actId="1076"/>
        <pc:sldMkLst>
          <pc:docMk/>
          <pc:sldMk cId="3842668715" sldId="256"/>
        </pc:sldMkLst>
        <pc:spChg chg="mod ord">
          <ac:chgData name="Isabelle Forget" userId="S::iforget@lecentrefranco.ca::1028f451-0671-4911-82da-f33e850fa4a6" providerId="AD" clId="Web-{193418C1-E4DA-AFCB-A008-CB8F67D61435}" dt="2021-06-18T20:54:40.285" v="17" actId="1076"/>
          <ac:spMkLst>
            <pc:docMk/>
            <pc:sldMk cId="3842668715" sldId="256"/>
            <ac:spMk id="3" creationId="{AFDA4557-6CED-486F-85DB-83561CA6E071}"/>
          </ac:spMkLst>
        </pc:spChg>
        <pc:spChg chg="add mod">
          <ac:chgData name="Isabelle Forget" userId="S::iforget@lecentrefranco.ca::1028f451-0671-4911-82da-f33e850fa4a6" providerId="AD" clId="Web-{193418C1-E4DA-AFCB-A008-CB8F67D61435}" dt="2021-06-18T20:54:25.925" v="12" actId="20577"/>
          <ac:spMkLst>
            <pc:docMk/>
            <pc:sldMk cId="3842668715" sldId="256"/>
            <ac:spMk id="6" creationId="{DD460520-B0E9-414E-867D-5F15DA353A29}"/>
          </ac:spMkLst>
        </pc:spChg>
        <pc:spChg chg="add del">
          <ac:chgData name="Isabelle Forget" userId="S::iforget@lecentrefranco.ca::1028f451-0671-4911-82da-f33e850fa4a6" providerId="AD" clId="Web-{193418C1-E4DA-AFCB-A008-CB8F67D61435}" dt="2021-06-18T20:54:10.253" v="7"/>
          <ac:spMkLst>
            <pc:docMk/>
            <pc:sldMk cId="3842668715" sldId="256"/>
            <ac:spMk id="9" creationId="{2A0E4E09-FC02-4ADC-951A-3FFA90B6FE39}"/>
          </ac:spMkLst>
        </pc:spChg>
        <pc:spChg chg="add">
          <ac:chgData name="Isabelle Forget" userId="S::iforget@lecentrefranco.ca::1028f451-0671-4911-82da-f33e850fa4a6" providerId="AD" clId="Web-{193418C1-E4DA-AFCB-A008-CB8F67D61435}" dt="2021-06-18T20:54:10.253" v="7"/>
          <ac:spMkLst>
            <pc:docMk/>
            <pc:sldMk cId="3842668715" sldId="256"/>
            <ac:spMk id="16" creationId="{06DA9DF9-31F7-4056-B42E-878CC92417B8}"/>
          </ac:spMkLst>
        </pc:spChg>
        <pc:picChg chg="add del mod">
          <ac:chgData name="Isabelle Forget" userId="S::iforget@lecentrefranco.ca::1028f451-0671-4911-82da-f33e850fa4a6" providerId="AD" clId="Web-{193418C1-E4DA-AFCB-A008-CB8F67D61435}" dt="2021-06-18T20:52:53.768" v="2"/>
          <ac:picMkLst>
            <pc:docMk/>
            <pc:sldMk cId="3842668715" sldId="256"/>
            <ac:picMk id="2" creationId="{3DB9D966-F4F9-41EF-8B4E-8C71BC6A3E6C}"/>
          </ac:picMkLst>
        </pc:picChg>
        <pc:picChg chg="add del mod">
          <ac:chgData name="Isabelle Forget" userId="S::iforget@lecentrefranco.ca::1028f451-0671-4911-82da-f33e850fa4a6" providerId="AD" clId="Web-{193418C1-E4DA-AFCB-A008-CB8F67D61435}" dt="2021-06-18T20:53:55.909" v="5"/>
          <ac:picMkLst>
            <pc:docMk/>
            <pc:sldMk cId="3842668715" sldId="256"/>
            <ac:picMk id="4" creationId="{C4607511-2D6E-4A35-9D6E-367A7890BF9B}"/>
          </ac:picMkLst>
        </pc:picChg>
        <pc:picChg chg="add mod">
          <ac:chgData name="Isabelle Forget" userId="S::iforget@lecentrefranco.ca::1028f451-0671-4911-82da-f33e850fa4a6" providerId="AD" clId="Web-{193418C1-E4DA-AFCB-A008-CB8F67D61435}" dt="2021-06-18T20:54:10.253" v="7"/>
          <ac:picMkLst>
            <pc:docMk/>
            <pc:sldMk cId="3842668715" sldId="256"/>
            <ac:picMk id="5" creationId="{F95F6025-A427-41EC-8299-ED2E60E69AC4}"/>
          </ac:picMkLst>
        </pc:picChg>
        <pc:picChg chg="add del">
          <ac:chgData name="Isabelle Forget" userId="S::iforget@lecentrefranco.ca::1028f451-0671-4911-82da-f33e850fa4a6" providerId="AD" clId="Web-{193418C1-E4DA-AFCB-A008-CB8F67D61435}" dt="2021-06-18T20:54:10.253" v="7"/>
          <ac:picMkLst>
            <pc:docMk/>
            <pc:sldMk cId="3842668715" sldId="256"/>
            <ac:picMk id="11" creationId="{24F266AD-725B-4A9D-B448-4C000F95CB47}"/>
          </ac:picMkLst>
        </pc:picChg>
        <pc:picChg chg="del">
          <ac:chgData name="Isabelle Forget" userId="S::iforget@lecentrefranco.ca::1028f451-0671-4911-82da-f33e850fa4a6" providerId="AD" clId="Web-{193418C1-E4DA-AFCB-A008-CB8F67D61435}" dt="2021-06-18T20:51:41.643" v="0"/>
          <ac:picMkLst>
            <pc:docMk/>
            <pc:sldMk cId="3842668715" sldId="256"/>
            <ac:picMk id="1028" creationId="{9D766971-5CF1-40F4-BC1B-494E1EC7CD49}"/>
          </ac:picMkLst>
        </pc:picChg>
      </pc:sldChg>
    </pc:docChg>
  </pc:docChgLst>
  <pc:docChgLst>
    <pc:chgData name="Estelle de la Chevrotière" userId="e10d50fc-cc61-4f58-b48c-3a137573b33e" providerId="ADAL" clId="{C203DD55-71C9-432C-9CCA-906E9D34B86C}"/>
    <pc:docChg chg="custSel modSld">
      <pc:chgData name="Estelle de la Chevrotière" userId="e10d50fc-cc61-4f58-b48c-3a137573b33e" providerId="ADAL" clId="{C203DD55-71C9-432C-9CCA-906E9D34B86C}" dt="2021-06-22T19:28:14.523" v="30" actId="1076"/>
      <pc:docMkLst>
        <pc:docMk/>
      </pc:docMkLst>
      <pc:sldChg chg="delSp modSp mod">
        <pc:chgData name="Estelle de la Chevrotière" userId="e10d50fc-cc61-4f58-b48c-3a137573b33e" providerId="ADAL" clId="{C203DD55-71C9-432C-9CCA-906E9D34B86C}" dt="2021-06-22T19:14:25.558" v="4" actId="478"/>
        <pc:sldMkLst>
          <pc:docMk/>
          <pc:sldMk cId="3842668715" sldId="256"/>
        </pc:sldMkLst>
        <pc:spChg chg="del">
          <ac:chgData name="Estelle de la Chevrotière" userId="e10d50fc-cc61-4f58-b48c-3a137573b33e" providerId="ADAL" clId="{C203DD55-71C9-432C-9CCA-906E9D34B86C}" dt="2021-06-22T19:14:25.558" v="4" actId="478"/>
          <ac:spMkLst>
            <pc:docMk/>
            <pc:sldMk cId="3842668715" sldId="256"/>
            <ac:spMk id="6" creationId="{DD460520-B0E9-414E-867D-5F15DA353A29}"/>
          </ac:spMkLst>
        </pc:spChg>
        <pc:picChg chg="mod modCrop">
          <ac:chgData name="Estelle de la Chevrotière" userId="e10d50fc-cc61-4f58-b48c-3a137573b33e" providerId="ADAL" clId="{C203DD55-71C9-432C-9CCA-906E9D34B86C}" dt="2021-06-22T19:14:20.272" v="3" actId="18131"/>
          <ac:picMkLst>
            <pc:docMk/>
            <pc:sldMk cId="3842668715" sldId="256"/>
            <ac:picMk id="5" creationId="{F95F6025-A427-41EC-8299-ED2E60E69AC4}"/>
          </ac:picMkLst>
        </pc:picChg>
      </pc:sldChg>
      <pc:sldChg chg="delSp modSp mod">
        <pc:chgData name="Estelle de la Chevrotière" userId="e10d50fc-cc61-4f58-b48c-3a137573b33e" providerId="ADAL" clId="{C203DD55-71C9-432C-9CCA-906E9D34B86C}" dt="2021-06-22T19:14:44.715" v="10" actId="1035"/>
        <pc:sldMkLst>
          <pc:docMk/>
          <pc:sldMk cId="691546220" sldId="257"/>
        </pc:sldMkLst>
        <pc:spChg chg="del">
          <ac:chgData name="Estelle de la Chevrotière" userId="e10d50fc-cc61-4f58-b48c-3a137573b33e" providerId="ADAL" clId="{C203DD55-71C9-432C-9CCA-906E9D34B86C}" dt="2021-06-22T19:14:37.595" v="6" actId="478"/>
          <ac:spMkLst>
            <pc:docMk/>
            <pc:sldMk cId="691546220" sldId="257"/>
            <ac:spMk id="8" creationId="{D2464B2B-7F9D-45C2-A3A9-EA3843EC6A91}"/>
          </ac:spMkLst>
        </pc:spChg>
        <pc:picChg chg="mod">
          <ac:chgData name="Estelle de la Chevrotière" userId="e10d50fc-cc61-4f58-b48c-3a137573b33e" providerId="ADAL" clId="{C203DD55-71C9-432C-9CCA-906E9D34B86C}" dt="2021-06-22T19:14:44.715" v="10" actId="1035"/>
          <ac:picMkLst>
            <pc:docMk/>
            <pc:sldMk cId="691546220" sldId="257"/>
            <ac:picMk id="4100" creationId="{742170C8-7CA4-42A5-994D-F55E7E6FC0E0}"/>
          </ac:picMkLst>
        </pc:picChg>
      </pc:sldChg>
      <pc:sldChg chg="delSp modSp mod">
        <pc:chgData name="Estelle de la Chevrotière" userId="e10d50fc-cc61-4f58-b48c-3a137573b33e" providerId="ADAL" clId="{C203DD55-71C9-432C-9CCA-906E9D34B86C}" dt="2021-06-22T19:28:14.523" v="30" actId="1076"/>
        <pc:sldMkLst>
          <pc:docMk/>
          <pc:sldMk cId="4105048362" sldId="258"/>
        </pc:sldMkLst>
        <pc:spChg chg="mod">
          <ac:chgData name="Estelle de la Chevrotière" userId="e10d50fc-cc61-4f58-b48c-3a137573b33e" providerId="ADAL" clId="{C203DD55-71C9-432C-9CCA-906E9D34B86C}" dt="2021-06-22T19:28:14.523" v="30" actId="1076"/>
          <ac:spMkLst>
            <pc:docMk/>
            <pc:sldMk cId="4105048362" sldId="258"/>
            <ac:spMk id="3" creationId="{AC770D0D-66D1-4080-B0CB-217B2B329CFA}"/>
          </ac:spMkLst>
        </pc:spChg>
        <pc:spChg chg="del">
          <ac:chgData name="Estelle de la Chevrotière" userId="e10d50fc-cc61-4f58-b48c-3a137573b33e" providerId="ADAL" clId="{C203DD55-71C9-432C-9CCA-906E9D34B86C}" dt="2021-06-22T19:15:07.811" v="14" actId="478"/>
          <ac:spMkLst>
            <pc:docMk/>
            <pc:sldMk cId="4105048362" sldId="258"/>
            <ac:spMk id="4" creationId="{0BF1A165-ADB1-4882-8D8A-38CA045CB842}"/>
          </ac:spMkLst>
        </pc:spChg>
        <pc:picChg chg="mod">
          <ac:chgData name="Estelle de la Chevrotière" userId="e10d50fc-cc61-4f58-b48c-3a137573b33e" providerId="ADAL" clId="{C203DD55-71C9-432C-9CCA-906E9D34B86C}" dt="2021-06-22T19:27:59.962" v="29" actId="18131"/>
          <ac:picMkLst>
            <pc:docMk/>
            <pc:sldMk cId="4105048362" sldId="258"/>
            <ac:picMk id="3074" creationId="{16C156D4-0C0B-48F2-8B35-050638A7CACB}"/>
          </ac:picMkLst>
        </pc:picChg>
      </pc:sldChg>
      <pc:sldChg chg="delSp modSp mod">
        <pc:chgData name="Estelle de la Chevrotière" userId="e10d50fc-cc61-4f58-b48c-3a137573b33e" providerId="ADAL" clId="{C203DD55-71C9-432C-9CCA-906E9D34B86C}" dt="2021-06-22T19:27:46.906" v="28" actId="1076"/>
        <pc:sldMkLst>
          <pc:docMk/>
          <pc:sldMk cId="478779417" sldId="259"/>
        </pc:sldMkLst>
        <pc:spChg chg="mod">
          <ac:chgData name="Estelle de la Chevrotière" userId="e10d50fc-cc61-4f58-b48c-3a137573b33e" providerId="ADAL" clId="{C203DD55-71C9-432C-9CCA-906E9D34B86C}" dt="2021-06-22T19:27:43.793" v="27" actId="1076"/>
          <ac:spMkLst>
            <pc:docMk/>
            <pc:sldMk cId="478779417" sldId="259"/>
            <ac:spMk id="2" creationId="{7A1DD639-E1EE-449A-9DA5-EB6D80FC4160}"/>
          </ac:spMkLst>
        </pc:spChg>
        <pc:spChg chg="mod">
          <ac:chgData name="Estelle de la Chevrotière" userId="e10d50fc-cc61-4f58-b48c-3a137573b33e" providerId="ADAL" clId="{C203DD55-71C9-432C-9CCA-906E9D34B86C}" dt="2021-06-22T19:27:46.906" v="28" actId="1076"/>
          <ac:spMkLst>
            <pc:docMk/>
            <pc:sldMk cId="478779417" sldId="259"/>
            <ac:spMk id="3" creationId="{E48526D0-7E30-442D-9229-2B51B5932239}"/>
          </ac:spMkLst>
        </pc:spChg>
        <pc:spChg chg="del">
          <ac:chgData name="Estelle de la Chevrotière" userId="e10d50fc-cc61-4f58-b48c-3a137573b33e" providerId="ADAL" clId="{C203DD55-71C9-432C-9CCA-906E9D34B86C}" dt="2021-06-22T19:27:18.115" v="25" actId="478"/>
          <ac:spMkLst>
            <pc:docMk/>
            <pc:sldMk cId="478779417" sldId="259"/>
            <ac:spMk id="4" creationId="{DEA724C2-B711-4959-B6C3-4D69DB3EE8A3}"/>
          </ac:spMkLst>
        </pc:spChg>
        <pc:picChg chg="mod">
          <ac:chgData name="Estelle de la Chevrotière" userId="e10d50fc-cc61-4f58-b48c-3a137573b33e" providerId="ADAL" clId="{C203DD55-71C9-432C-9CCA-906E9D34B86C}" dt="2021-06-22T19:27:26.635" v="26" actId="18131"/>
          <ac:picMkLst>
            <pc:docMk/>
            <pc:sldMk cId="478779417" sldId="259"/>
            <ac:picMk id="2050" creationId="{05D939FC-1A62-4CAC-A344-A5778CC9602E}"/>
          </ac:picMkLst>
        </pc:picChg>
      </pc:sldChg>
      <pc:sldChg chg="delSp modSp mod">
        <pc:chgData name="Estelle de la Chevrotière" userId="e10d50fc-cc61-4f58-b48c-3a137573b33e" providerId="ADAL" clId="{C203DD55-71C9-432C-9CCA-906E9D34B86C}" dt="2021-06-22T19:15:19.324" v="16" actId="478"/>
        <pc:sldMkLst>
          <pc:docMk/>
          <pc:sldMk cId="3382142624" sldId="260"/>
        </pc:sldMkLst>
        <pc:spChg chg="del">
          <ac:chgData name="Estelle de la Chevrotière" userId="e10d50fc-cc61-4f58-b48c-3a137573b33e" providerId="ADAL" clId="{C203DD55-71C9-432C-9CCA-906E9D34B86C}" dt="2021-06-22T19:15:19.324" v="16" actId="478"/>
          <ac:spMkLst>
            <pc:docMk/>
            <pc:sldMk cId="3382142624" sldId="260"/>
            <ac:spMk id="4" creationId="{FDC837E5-24E6-499C-A320-8B1E7BBA5922}"/>
          </ac:spMkLst>
        </pc:spChg>
        <pc:picChg chg="mod">
          <ac:chgData name="Estelle de la Chevrotière" userId="e10d50fc-cc61-4f58-b48c-3a137573b33e" providerId="ADAL" clId="{C203DD55-71C9-432C-9CCA-906E9D34B86C}" dt="2021-06-22T19:15:16.346" v="15" actId="14826"/>
          <ac:picMkLst>
            <pc:docMk/>
            <pc:sldMk cId="3382142624" sldId="260"/>
            <ac:picMk id="5124" creationId="{2B2B65F3-2930-4D9F-BD45-4C3D5A92660F}"/>
          </ac:picMkLst>
        </pc:picChg>
      </pc:sldChg>
      <pc:sldChg chg="delSp modSp mod">
        <pc:chgData name="Estelle de la Chevrotière" userId="e10d50fc-cc61-4f58-b48c-3a137573b33e" providerId="ADAL" clId="{C203DD55-71C9-432C-9CCA-906E9D34B86C}" dt="2021-06-22T19:18:18.924" v="22" actId="478"/>
        <pc:sldMkLst>
          <pc:docMk/>
          <pc:sldMk cId="3058410445" sldId="261"/>
        </pc:sldMkLst>
        <pc:spChg chg="del">
          <ac:chgData name="Estelle de la Chevrotière" userId="e10d50fc-cc61-4f58-b48c-3a137573b33e" providerId="ADAL" clId="{C203DD55-71C9-432C-9CCA-906E9D34B86C}" dt="2021-06-22T19:18:18.924" v="22" actId="478"/>
          <ac:spMkLst>
            <pc:docMk/>
            <pc:sldMk cId="3058410445" sldId="261"/>
            <ac:spMk id="4" creationId="{9E0D5DF0-90CB-4FE8-AA28-5D99CAF67B97}"/>
          </ac:spMkLst>
        </pc:spChg>
        <pc:picChg chg="mod">
          <ac:chgData name="Estelle de la Chevrotière" userId="e10d50fc-cc61-4f58-b48c-3a137573b33e" providerId="ADAL" clId="{C203DD55-71C9-432C-9CCA-906E9D34B86C}" dt="2021-06-22T19:18:11.922" v="21" actId="18131"/>
          <ac:picMkLst>
            <pc:docMk/>
            <pc:sldMk cId="3058410445" sldId="261"/>
            <ac:picMk id="6146" creationId="{6D5CF783-FC9E-41FE-85F7-4141E63D003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961214-CCC8-4159-BC16-A1A2D377E69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47234082-62BB-4B91-B286-0F0B636E7F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F0B2B366-43C4-4E89-9C3B-3173FE79C43D}"/>
              </a:ext>
            </a:extLst>
          </p:cNvPr>
          <p:cNvSpPr>
            <a:spLocks noGrp="1"/>
          </p:cNvSpPr>
          <p:nvPr>
            <p:ph type="dt" sz="half" idx="10"/>
          </p:nvPr>
        </p:nvSpPr>
        <p:spPr/>
        <p:txBody>
          <a:bodyPr/>
          <a:lstStyle/>
          <a:p>
            <a:fld id="{D208048B-57AF-4F53-BC84-8E0A1033FBEC}" type="datetimeFigureOut">
              <a:rPr lang="en-US" smtClean="0"/>
              <a:pPr/>
              <a:t>6/22/2021</a:t>
            </a:fld>
            <a:endParaRPr lang="en-US" dirty="0"/>
          </a:p>
        </p:txBody>
      </p:sp>
      <p:sp>
        <p:nvSpPr>
          <p:cNvPr id="5" name="Espace réservé du pied de page 4">
            <a:extLst>
              <a:ext uri="{FF2B5EF4-FFF2-40B4-BE49-F238E27FC236}">
                <a16:creationId xmlns:a16="http://schemas.microsoft.com/office/drawing/2014/main" id="{F9008ADC-25A9-415D-8777-7D688116F375}"/>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F3237893-CF27-4A5E-A804-5CB67DAC8083}"/>
              </a:ext>
            </a:extLst>
          </p:cNvPr>
          <p:cNvSpPr>
            <a:spLocks noGrp="1"/>
          </p:cNvSpPr>
          <p:nvPr>
            <p:ph type="sldNum" sz="quarter" idx="12"/>
          </p:nvPr>
        </p:nvSpPr>
        <p:spPr/>
        <p:txBody>
          <a:bodyPr/>
          <a:lstStyle/>
          <a:p>
            <a:fld id="{BD8A8A1B-4E1E-43EF-8A39-7D4A3879B941}" type="slidenum">
              <a:rPr lang="en-US" smtClean="0"/>
              <a:pPr/>
              <a:t>‹N°›</a:t>
            </a:fld>
            <a:endParaRPr lang="en-US" dirty="0"/>
          </a:p>
        </p:txBody>
      </p:sp>
    </p:spTree>
    <p:extLst>
      <p:ext uri="{BB962C8B-B14F-4D97-AF65-F5344CB8AC3E}">
        <p14:creationId xmlns:p14="http://schemas.microsoft.com/office/powerpoint/2010/main" val="4177338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A7F3A6-D0EF-4AD7-AD5D-98FD785EE3F2}"/>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9F756C3B-19B5-4BA2-AB0F-E6B0DCDA8E7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AA4A3311-5ACC-4D17-BE4A-1332D63BC4D8}"/>
              </a:ext>
            </a:extLst>
          </p:cNvPr>
          <p:cNvSpPr>
            <a:spLocks noGrp="1"/>
          </p:cNvSpPr>
          <p:nvPr>
            <p:ph type="dt" sz="half" idx="10"/>
          </p:nvPr>
        </p:nvSpPr>
        <p:spPr/>
        <p:txBody>
          <a:bodyPr/>
          <a:lstStyle/>
          <a:p>
            <a:fld id="{D208048B-57AF-4F53-BC84-8E0A1033FBEC}" type="datetimeFigureOut">
              <a:rPr lang="en-US" smtClean="0"/>
              <a:pPr/>
              <a:t>6/22/2021</a:t>
            </a:fld>
            <a:endParaRPr lang="en-US" dirty="0"/>
          </a:p>
        </p:txBody>
      </p:sp>
      <p:sp>
        <p:nvSpPr>
          <p:cNvPr id="5" name="Espace réservé du pied de page 4">
            <a:extLst>
              <a:ext uri="{FF2B5EF4-FFF2-40B4-BE49-F238E27FC236}">
                <a16:creationId xmlns:a16="http://schemas.microsoft.com/office/drawing/2014/main" id="{431F238D-35D1-4CB7-B6E2-CA79D384EC07}"/>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41E78595-7602-42E0-B9D3-7966CE2FA98F}"/>
              </a:ext>
            </a:extLst>
          </p:cNvPr>
          <p:cNvSpPr>
            <a:spLocks noGrp="1"/>
          </p:cNvSpPr>
          <p:nvPr>
            <p:ph type="sldNum" sz="quarter" idx="12"/>
          </p:nvPr>
        </p:nvSpPr>
        <p:spPr/>
        <p:txBody>
          <a:bodyPr/>
          <a:lstStyle/>
          <a:p>
            <a:fld id="{BD8A8A1B-4E1E-43EF-8A39-7D4A3879B941}" type="slidenum">
              <a:rPr lang="en-US" smtClean="0"/>
              <a:pPr/>
              <a:t>‹N°›</a:t>
            </a:fld>
            <a:endParaRPr lang="en-US" dirty="0"/>
          </a:p>
        </p:txBody>
      </p:sp>
    </p:spTree>
    <p:extLst>
      <p:ext uri="{BB962C8B-B14F-4D97-AF65-F5344CB8AC3E}">
        <p14:creationId xmlns:p14="http://schemas.microsoft.com/office/powerpoint/2010/main" val="986268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E583F6F-04CA-4B42-9948-A14DE0B250E4}"/>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A711D04F-65DC-4C4E-ADEB-DE5424E0E5F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0AB770D4-00B2-4322-A0DF-BA7732348D24}"/>
              </a:ext>
            </a:extLst>
          </p:cNvPr>
          <p:cNvSpPr>
            <a:spLocks noGrp="1"/>
          </p:cNvSpPr>
          <p:nvPr>
            <p:ph type="dt" sz="half" idx="10"/>
          </p:nvPr>
        </p:nvSpPr>
        <p:spPr/>
        <p:txBody>
          <a:bodyPr/>
          <a:lstStyle/>
          <a:p>
            <a:fld id="{D208048B-57AF-4F53-BC84-8E0A1033FBEC}" type="datetimeFigureOut">
              <a:rPr lang="en-US" smtClean="0"/>
              <a:pPr/>
              <a:t>6/22/2021</a:t>
            </a:fld>
            <a:endParaRPr lang="en-US" dirty="0"/>
          </a:p>
        </p:txBody>
      </p:sp>
      <p:sp>
        <p:nvSpPr>
          <p:cNvPr id="5" name="Espace réservé du pied de page 4">
            <a:extLst>
              <a:ext uri="{FF2B5EF4-FFF2-40B4-BE49-F238E27FC236}">
                <a16:creationId xmlns:a16="http://schemas.microsoft.com/office/drawing/2014/main" id="{870B7389-23F9-4B4C-A4E3-3E1C664D7A96}"/>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F2762D22-40EB-438C-BCE7-24215DF03034}"/>
              </a:ext>
            </a:extLst>
          </p:cNvPr>
          <p:cNvSpPr>
            <a:spLocks noGrp="1"/>
          </p:cNvSpPr>
          <p:nvPr>
            <p:ph type="sldNum" sz="quarter" idx="12"/>
          </p:nvPr>
        </p:nvSpPr>
        <p:spPr/>
        <p:txBody>
          <a:bodyPr/>
          <a:lstStyle/>
          <a:p>
            <a:fld id="{BD8A8A1B-4E1E-43EF-8A39-7D4A3879B941}" type="slidenum">
              <a:rPr lang="en-US" smtClean="0"/>
              <a:pPr/>
              <a:t>‹N°›</a:t>
            </a:fld>
            <a:endParaRPr lang="en-US" dirty="0"/>
          </a:p>
        </p:txBody>
      </p:sp>
    </p:spTree>
    <p:extLst>
      <p:ext uri="{BB962C8B-B14F-4D97-AF65-F5344CB8AC3E}">
        <p14:creationId xmlns:p14="http://schemas.microsoft.com/office/powerpoint/2010/main" val="1275258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424BD0-20F6-4807-97EF-F25746D99A3A}"/>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FD5C847E-C4E8-495C-BFD9-A843E87450C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A4765AF1-C182-421F-82B9-2DB81DBDB73A}"/>
              </a:ext>
            </a:extLst>
          </p:cNvPr>
          <p:cNvSpPr>
            <a:spLocks noGrp="1"/>
          </p:cNvSpPr>
          <p:nvPr>
            <p:ph type="dt" sz="half" idx="10"/>
          </p:nvPr>
        </p:nvSpPr>
        <p:spPr/>
        <p:txBody>
          <a:bodyPr/>
          <a:lstStyle/>
          <a:p>
            <a:fld id="{D208048B-57AF-4F53-BC84-8E0A1033FBEC}" type="datetimeFigureOut">
              <a:rPr lang="en-US" smtClean="0"/>
              <a:pPr/>
              <a:t>6/22/2021</a:t>
            </a:fld>
            <a:endParaRPr lang="en-US" dirty="0"/>
          </a:p>
        </p:txBody>
      </p:sp>
      <p:sp>
        <p:nvSpPr>
          <p:cNvPr id="5" name="Espace réservé du pied de page 4">
            <a:extLst>
              <a:ext uri="{FF2B5EF4-FFF2-40B4-BE49-F238E27FC236}">
                <a16:creationId xmlns:a16="http://schemas.microsoft.com/office/drawing/2014/main" id="{140BA7D6-FDBB-4C34-8774-21B92C715251}"/>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96B90AF3-B960-409D-940D-8DE2CCB74349}"/>
              </a:ext>
            </a:extLst>
          </p:cNvPr>
          <p:cNvSpPr>
            <a:spLocks noGrp="1"/>
          </p:cNvSpPr>
          <p:nvPr>
            <p:ph type="sldNum" sz="quarter" idx="12"/>
          </p:nvPr>
        </p:nvSpPr>
        <p:spPr/>
        <p:txBody>
          <a:bodyPr/>
          <a:lstStyle/>
          <a:p>
            <a:fld id="{BD8A8A1B-4E1E-43EF-8A39-7D4A3879B941}" type="slidenum">
              <a:rPr lang="en-US" smtClean="0"/>
              <a:pPr/>
              <a:t>‹N°›</a:t>
            </a:fld>
            <a:endParaRPr lang="en-US" dirty="0"/>
          </a:p>
        </p:txBody>
      </p:sp>
    </p:spTree>
    <p:extLst>
      <p:ext uri="{BB962C8B-B14F-4D97-AF65-F5344CB8AC3E}">
        <p14:creationId xmlns:p14="http://schemas.microsoft.com/office/powerpoint/2010/main" val="344745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B43B85-7222-4877-840F-9CD8F96A66D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076EE5CD-E0D1-4DF3-A8DE-45B63B4290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1399267-B47A-4205-94A3-C06133947F86}"/>
              </a:ext>
            </a:extLst>
          </p:cNvPr>
          <p:cNvSpPr>
            <a:spLocks noGrp="1"/>
          </p:cNvSpPr>
          <p:nvPr>
            <p:ph type="dt" sz="half" idx="10"/>
          </p:nvPr>
        </p:nvSpPr>
        <p:spPr/>
        <p:txBody>
          <a:bodyPr/>
          <a:lstStyle/>
          <a:p>
            <a:fld id="{D208048B-57AF-4F53-BC84-8E0A1033FBEC}" type="datetimeFigureOut">
              <a:rPr lang="en-US" smtClean="0"/>
              <a:pPr/>
              <a:t>6/22/2021</a:t>
            </a:fld>
            <a:endParaRPr lang="en-US" dirty="0"/>
          </a:p>
        </p:txBody>
      </p:sp>
      <p:sp>
        <p:nvSpPr>
          <p:cNvPr id="5" name="Espace réservé du pied de page 4">
            <a:extLst>
              <a:ext uri="{FF2B5EF4-FFF2-40B4-BE49-F238E27FC236}">
                <a16:creationId xmlns:a16="http://schemas.microsoft.com/office/drawing/2014/main" id="{F48CCAB4-6898-47BF-BF5A-179D4F8E02C3}"/>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0AA7F3BE-D551-48AD-B856-A261A36C3D0A}"/>
              </a:ext>
            </a:extLst>
          </p:cNvPr>
          <p:cNvSpPr>
            <a:spLocks noGrp="1"/>
          </p:cNvSpPr>
          <p:nvPr>
            <p:ph type="sldNum" sz="quarter" idx="12"/>
          </p:nvPr>
        </p:nvSpPr>
        <p:spPr/>
        <p:txBody>
          <a:bodyPr/>
          <a:lstStyle/>
          <a:p>
            <a:fld id="{BD8A8A1B-4E1E-43EF-8A39-7D4A3879B941}" type="slidenum">
              <a:rPr lang="en-US" smtClean="0"/>
              <a:pPr/>
              <a:t>‹N°›</a:t>
            </a:fld>
            <a:endParaRPr lang="en-US" dirty="0"/>
          </a:p>
        </p:txBody>
      </p:sp>
    </p:spTree>
    <p:extLst>
      <p:ext uri="{BB962C8B-B14F-4D97-AF65-F5344CB8AC3E}">
        <p14:creationId xmlns:p14="http://schemas.microsoft.com/office/powerpoint/2010/main" val="3677779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023823-4FCD-4746-9A67-3EFE586965EF}"/>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7AAE4CB3-F42E-4153-B11D-7BFD90E39D8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89145227-0DF9-420D-B885-21CC2761B66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73A1612D-B19E-49DE-8E62-8CF77DFE2A5D}"/>
              </a:ext>
            </a:extLst>
          </p:cNvPr>
          <p:cNvSpPr>
            <a:spLocks noGrp="1"/>
          </p:cNvSpPr>
          <p:nvPr>
            <p:ph type="dt" sz="half" idx="10"/>
          </p:nvPr>
        </p:nvSpPr>
        <p:spPr/>
        <p:txBody>
          <a:bodyPr/>
          <a:lstStyle/>
          <a:p>
            <a:fld id="{D208048B-57AF-4F53-BC84-8E0A1033FBEC}" type="datetimeFigureOut">
              <a:rPr lang="en-US" smtClean="0"/>
              <a:pPr/>
              <a:t>6/22/2021</a:t>
            </a:fld>
            <a:endParaRPr lang="en-US" dirty="0"/>
          </a:p>
        </p:txBody>
      </p:sp>
      <p:sp>
        <p:nvSpPr>
          <p:cNvPr id="6" name="Espace réservé du pied de page 5">
            <a:extLst>
              <a:ext uri="{FF2B5EF4-FFF2-40B4-BE49-F238E27FC236}">
                <a16:creationId xmlns:a16="http://schemas.microsoft.com/office/drawing/2014/main" id="{E658A12C-2EAE-48E4-ABE3-F106B8B16F29}"/>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E454771F-6979-4F54-BDCC-B261878A89FE}"/>
              </a:ext>
            </a:extLst>
          </p:cNvPr>
          <p:cNvSpPr>
            <a:spLocks noGrp="1"/>
          </p:cNvSpPr>
          <p:nvPr>
            <p:ph type="sldNum" sz="quarter" idx="12"/>
          </p:nvPr>
        </p:nvSpPr>
        <p:spPr/>
        <p:txBody>
          <a:bodyPr/>
          <a:lstStyle/>
          <a:p>
            <a:fld id="{BD8A8A1B-4E1E-43EF-8A39-7D4A3879B941}" type="slidenum">
              <a:rPr lang="en-US" smtClean="0"/>
              <a:pPr/>
              <a:t>‹N°›</a:t>
            </a:fld>
            <a:endParaRPr lang="en-US" dirty="0"/>
          </a:p>
        </p:txBody>
      </p:sp>
    </p:spTree>
    <p:extLst>
      <p:ext uri="{BB962C8B-B14F-4D97-AF65-F5344CB8AC3E}">
        <p14:creationId xmlns:p14="http://schemas.microsoft.com/office/powerpoint/2010/main" val="1835343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E287F2-339C-42BC-90B8-D93BDDBF52ED}"/>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590194B4-F54C-434C-9D93-5F8223A004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4E60799-7C9A-4B41-B745-9BBF8309243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F87BED94-38B0-4CB2-8B36-163CD0A5D0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ECAE0ED-F946-4BAD-83AC-E12CC96DBCB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3D3F8081-24B8-4FFC-A154-6C6DCDC3C244}"/>
              </a:ext>
            </a:extLst>
          </p:cNvPr>
          <p:cNvSpPr>
            <a:spLocks noGrp="1"/>
          </p:cNvSpPr>
          <p:nvPr>
            <p:ph type="dt" sz="half" idx="10"/>
          </p:nvPr>
        </p:nvSpPr>
        <p:spPr/>
        <p:txBody>
          <a:bodyPr/>
          <a:lstStyle/>
          <a:p>
            <a:fld id="{D208048B-57AF-4F53-BC84-8E0A1033FBEC}" type="datetimeFigureOut">
              <a:rPr lang="en-US" smtClean="0"/>
              <a:pPr/>
              <a:t>6/22/2021</a:t>
            </a:fld>
            <a:endParaRPr lang="en-US" dirty="0"/>
          </a:p>
        </p:txBody>
      </p:sp>
      <p:sp>
        <p:nvSpPr>
          <p:cNvPr id="8" name="Espace réservé du pied de page 7">
            <a:extLst>
              <a:ext uri="{FF2B5EF4-FFF2-40B4-BE49-F238E27FC236}">
                <a16:creationId xmlns:a16="http://schemas.microsoft.com/office/drawing/2014/main" id="{7C47D9C7-BAD9-4CD1-B552-768958EEB61F}"/>
              </a:ext>
            </a:extLst>
          </p:cNvPr>
          <p:cNvSpPr>
            <a:spLocks noGrp="1"/>
          </p:cNvSpPr>
          <p:nvPr>
            <p:ph type="ftr" sz="quarter" idx="11"/>
          </p:nvPr>
        </p:nvSpPr>
        <p:spPr/>
        <p:txBody>
          <a:bodyPr/>
          <a:lstStyle/>
          <a:p>
            <a:endParaRPr lang="en-US" dirty="0"/>
          </a:p>
        </p:txBody>
      </p:sp>
      <p:sp>
        <p:nvSpPr>
          <p:cNvPr id="9" name="Espace réservé du numéro de diapositive 8">
            <a:extLst>
              <a:ext uri="{FF2B5EF4-FFF2-40B4-BE49-F238E27FC236}">
                <a16:creationId xmlns:a16="http://schemas.microsoft.com/office/drawing/2014/main" id="{49604CED-1D8B-4EEB-8CBC-127AF5F26699}"/>
              </a:ext>
            </a:extLst>
          </p:cNvPr>
          <p:cNvSpPr>
            <a:spLocks noGrp="1"/>
          </p:cNvSpPr>
          <p:nvPr>
            <p:ph type="sldNum" sz="quarter" idx="12"/>
          </p:nvPr>
        </p:nvSpPr>
        <p:spPr/>
        <p:txBody>
          <a:bodyPr/>
          <a:lstStyle/>
          <a:p>
            <a:fld id="{BD8A8A1B-4E1E-43EF-8A39-7D4A3879B941}" type="slidenum">
              <a:rPr lang="en-US" smtClean="0"/>
              <a:pPr/>
              <a:t>‹N°›</a:t>
            </a:fld>
            <a:endParaRPr lang="en-US" dirty="0"/>
          </a:p>
        </p:txBody>
      </p:sp>
    </p:spTree>
    <p:extLst>
      <p:ext uri="{BB962C8B-B14F-4D97-AF65-F5344CB8AC3E}">
        <p14:creationId xmlns:p14="http://schemas.microsoft.com/office/powerpoint/2010/main" val="4124736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7E25D7-6C34-48AE-BAA3-E77A8DD1B8C4}"/>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85EFA5B0-E4DE-45F5-9AA2-60CE22520098}"/>
              </a:ext>
            </a:extLst>
          </p:cNvPr>
          <p:cNvSpPr>
            <a:spLocks noGrp="1"/>
          </p:cNvSpPr>
          <p:nvPr>
            <p:ph type="dt" sz="half" idx="10"/>
          </p:nvPr>
        </p:nvSpPr>
        <p:spPr/>
        <p:txBody>
          <a:bodyPr/>
          <a:lstStyle/>
          <a:p>
            <a:fld id="{D208048B-57AF-4F53-BC84-8E0A1033FBEC}" type="datetimeFigureOut">
              <a:rPr lang="en-US" smtClean="0"/>
              <a:pPr/>
              <a:t>6/22/2021</a:t>
            </a:fld>
            <a:endParaRPr lang="en-US" dirty="0"/>
          </a:p>
        </p:txBody>
      </p:sp>
      <p:sp>
        <p:nvSpPr>
          <p:cNvPr id="4" name="Espace réservé du pied de page 3">
            <a:extLst>
              <a:ext uri="{FF2B5EF4-FFF2-40B4-BE49-F238E27FC236}">
                <a16:creationId xmlns:a16="http://schemas.microsoft.com/office/drawing/2014/main" id="{14CA271C-AD5A-4518-84D1-1FB57A1D652F}"/>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58531E22-41C2-4550-8825-BA9482B77DBF}"/>
              </a:ext>
            </a:extLst>
          </p:cNvPr>
          <p:cNvSpPr>
            <a:spLocks noGrp="1"/>
          </p:cNvSpPr>
          <p:nvPr>
            <p:ph type="sldNum" sz="quarter" idx="12"/>
          </p:nvPr>
        </p:nvSpPr>
        <p:spPr/>
        <p:txBody>
          <a:bodyPr/>
          <a:lstStyle/>
          <a:p>
            <a:fld id="{BD8A8A1B-4E1E-43EF-8A39-7D4A3879B941}" type="slidenum">
              <a:rPr lang="en-US" smtClean="0"/>
              <a:pPr/>
              <a:t>‹N°›</a:t>
            </a:fld>
            <a:endParaRPr lang="en-US" dirty="0"/>
          </a:p>
        </p:txBody>
      </p:sp>
    </p:spTree>
    <p:extLst>
      <p:ext uri="{BB962C8B-B14F-4D97-AF65-F5344CB8AC3E}">
        <p14:creationId xmlns:p14="http://schemas.microsoft.com/office/powerpoint/2010/main" val="201057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DA8B67A-453A-4C18-97B3-4FEE3FA79448}"/>
              </a:ext>
            </a:extLst>
          </p:cNvPr>
          <p:cNvSpPr>
            <a:spLocks noGrp="1"/>
          </p:cNvSpPr>
          <p:nvPr>
            <p:ph type="dt" sz="half" idx="10"/>
          </p:nvPr>
        </p:nvSpPr>
        <p:spPr/>
        <p:txBody>
          <a:bodyPr/>
          <a:lstStyle/>
          <a:p>
            <a:fld id="{D208048B-57AF-4F53-BC84-8E0A1033FBEC}" type="datetimeFigureOut">
              <a:rPr lang="en-US" smtClean="0"/>
              <a:pPr/>
              <a:t>6/22/2021</a:t>
            </a:fld>
            <a:endParaRPr lang="en-US" dirty="0"/>
          </a:p>
        </p:txBody>
      </p:sp>
      <p:sp>
        <p:nvSpPr>
          <p:cNvPr id="3" name="Espace réservé du pied de page 2">
            <a:extLst>
              <a:ext uri="{FF2B5EF4-FFF2-40B4-BE49-F238E27FC236}">
                <a16:creationId xmlns:a16="http://schemas.microsoft.com/office/drawing/2014/main" id="{DD0EBCE0-79F6-438D-AC2B-C4A6C714296D}"/>
              </a:ext>
            </a:extLst>
          </p:cNvPr>
          <p:cNvSpPr>
            <a:spLocks noGrp="1"/>
          </p:cNvSpPr>
          <p:nvPr>
            <p:ph type="ftr" sz="quarter" idx="1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1D4EA37A-4A50-432A-84E2-EB72FBDA221D}"/>
              </a:ext>
            </a:extLst>
          </p:cNvPr>
          <p:cNvSpPr>
            <a:spLocks noGrp="1"/>
          </p:cNvSpPr>
          <p:nvPr>
            <p:ph type="sldNum" sz="quarter" idx="12"/>
          </p:nvPr>
        </p:nvSpPr>
        <p:spPr/>
        <p:txBody>
          <a:bodyPr/>
          <a:lstStyle/>
          <a:p>
            <a:fld id="{BD8A8A1B-4E1E-43EF-8A39-7D4A3879B941}" type="slidenum">
              <a:rPr lang="en-US" smtClean="0"/>
              <a:pPr/>
              <a:t>‹N°›</a:t>
            </a:fld>
            <a:endParaRPr lang="en-US" dirty="0"/>
          </a:p>
        </p:txBody>
      </p:sp>
    </p:spTree>
    <p:extLst>
      <p:ext uri="{BB962C8B-B14F-4D97-AF65-F5344CB8AC3E}">
        <p14:creationId xmlns:p14="http://schemas.microsoft.com/office/powerpoint/2010/main" val="2804446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6C847E-2614-405F-A5C7-940FB53BF18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E5CEE084-D1AE-4493-85FE-89A0046E18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830AEC73-0E3A-4416-939D-F0094FCDF5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277A13B-3FC6-4C35-A519-4360FE0F0547}"/>
              </a:ext>
            </a:extLst>
          </p:cNvPr>
          <p:cNvSpPr>
            <a:spLocks noGrp="1"/>
          </p:cNvSpPr>
          <p:nvPr>
            <p:ph type="dt" sz="half" idx="10"/>
          </p:nvPr>
        </p:nvSpPr>
        <p:spPr/>
        <p:txBody>
          <a:bodyPr/>
          <a:lstStyle/>
          <a:p>
            <a:fld id="{D208048B-57AF-4F53-BC84-8E0A1033FBEC}" type="datetimeFigureOut">
              <a:rPr lang="en-US" smtClean="0"/>
              <a:pPr/>
              <a:t>6/22/2021</a:t>
            </a:fld>
            <a:endParaRPr lang="en-US" dirty="0"/>
          </a:p>
        </p:txBody>
      </p:sp>
      <p:sp>
        <p:nvSpPr>
          <p:cNvPr id="6" name="Espace réservé du pied de page 5">
            <a:extLst>
              <a:ext uri="{FF2B5EF4-FFF2-40B4-BE49-F238E27FC236}">
                <a16:creationId xmlns:a16="http://schemas.microsoft.com/office/drawing/2014/main" id="{C5C43BA6-7C9A-4351-8414-A5285655C21E}"/>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7C00990C-3531-4092-A4B1-FC3EC203D9A7}"/>
              </a:ext>
            </a:extLst>
          </p:cNvPr>
          <p:cNvSpPr>
            <a:spLocks noGrp="1"/>
          </p:cNvSpPr>
          <p:nvPr>
            <p:ph type="sldNum" sz="quarter" idx="12"/>
          </p:nvPr>
        </p:nvSpPr>
        <p:spPr/>
        <p:txBody>
          <a:bodyPr/>
          <a:lstStyle/>
          <a:p>
            <a:fld id="{BD8A8A1B-4E1E-43EF-8A39-7D4A3879B941}" type="slidenum">
              <a:rPr lang="en-US" smtClean="0"/>
              <a:pPr/>
              <a:t>‹N°›</a:t>
            </a:fld>
            <a:endParaRPr lang="en-US" dirty="0"/>
          </a:p>
        </p:txBody>
      </p:sp>
    </p:spTree>
    <p:extLst>
      <p:ext uri="{BB962C8B-B14F-4D97-AF65-F5344CB8AC3E}">
        <p14:creationId xmlns:p14="http://schemas.microsoft.com/office/powerpoint/2010/main" val="662672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C85E1B-3575-44C9-B3EE-D4E377AAE26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83A7EB6A-3FC1-4FAF-A545-945CDA844C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EFB6D9D0-E920-45F0-AB1B-DE05F28799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DEED72A-C2A5-4D81-AEBB-12D5350C6F9E}"/>
              </a:ext>
            </a:extLst>
          </p:cNvPr>
          <p:cNvSpPr>
            <a:spLocks noGrp="1"/>
          </p:cNvSpPr>
          <p:nvPr>
            <p:ph type="dt" sz="half" idx="10"/>
          </p:nvPr>
        </p:nvSpPr>
        <p:spPr/>
        <p:txBody>
          <a:bodyPr/>
          <a:lstStyle/>
          <a:p>
            <a:fld id="{D208048B-57AF-4F53-BC84-8E0A1033FBEC}" type="datetimeFigureOut">
              <a:rPr lang="en-US" smtClean="0"/>
              <a:pPr/>
              <a:t>6/22/2021</a:t>
            </a:fld>
            <a:endParaRPr lang="en-US" dirty="0"/>
          </a:p>
        </p:txBody>
      </p:sp>
      <p:sp>
        <p:nvSpPr>
          <p:cNvPr id="6" name="Espace réservé du pied de page 5">
            <a:extLst>
              <a:ext uri="{FF2B5EF4-FFF2-40B4-BE49-F238E27FC236}">
                <a16:creationId xmlns:a16="http://schemas.microsoft.com/office/drawing/2014/main" id="{855115F3-C625-4CF2-B0F0-EA7D08144936}"/>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88FBD090-B1AD-4CDB-9449-0C4BFDA5D259}"/>
              </a:ext>
            </a:extLst>
          </p:cNvPr>
          <p:cNvSpPr>
            <a:spLocks noGrp="1"/>
          </p:cNvSpPr>
          <p:nvPr>
            <p:ph type="sldNum" sz="quarter" idx="12"/>
          </p:nvPr>
        </p:nvSpPr>
        <p:spPr/>
        <p:txBody>
          <a:bodyPr/>
          <a:lstStyle/>
          <a:p>
            <a:fld id="{BD8A8A1B-4E1E-43EF-8A39-7D4A3879B941}" type="slidenum">
              <a:rPr lang="en-US" smtClean="0"/>
              <a:pPr/>
              <a:t>‹N°›</a:t>
            </a:fld>
            <a:endParaRPr lang="en-US" dirty="0"/>
          </a:p>
        </p:txBody>
      </p:sp>
    </p:spTree>
    <p:extLst>
      <p:ext uri="{BB962C8B-B14F-4D97-AF65-F5344CB8AC3E}">
        <p14:creationId xmlns:p14="http://schemas.microsoft.com/office/powerpoint/2010/main" val="1323543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72483E0-446E-45DD-9B71-D23FE9042D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D8793337-A4E1-45E3-9102-D10DD23616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EFE15DB9-E84F-45B1-81FD-5AB17D2874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08048B-57AF-4F53-BC84-8E0A1033FBEC}" type="datetimeFigureOut">
              <a:rPr lang="en-US" smtClean="0"/>
              <a:pPr/>
              <a:t>6/22/2021</a:t>
            </a:fld>
            <a:endParaRPr lang="en-US" dirty="0"/>
          </a:p>
        </p:txBody>
      </p:sp>
      <p:sp>
        <p:nvSpPr>
          <p:cNvPr id="5" name="Espace réservé du pied de page 4">
            <a:extLst>
              <a:ext uri="{FF2B5EF4-FFF2-40B4-BE49-F238E27FC236}">
                <a16:creationId xmlns:a16="http://schemas.microsoft.com/office/drawing/2014/main" id="{D25E15D7-E926-4170-9E5D-CDD2DD7F79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a:extLst>
              <a:ext uri="{FF2B5EF4-FFF2-40B4-BE49-F238E27FC236}">
                <a16:creationId xmlns:a16="http://schemas.microsoft.com/office/drawing/2014/main" id="{DF4DC035-D936-4ED4-890E-65AC4D03F6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8A8A1B-4E1E-43EF-8A39-7D4A3879B941}" type="slidenum">
              <a:rPr lang="en-US" smtClean="0"/>
              <a:pPr/>
              <a:t>‹N°›</a:t>
            </a:fld>
            <a:endParaRPr lang="en-US" dirty="0"/>
          </a:p>
        </p:txBody>
      </p:sp>
    </p:spTree>
    <p:extLst>
      <p:ext uri="{BB962C8B-B14F-4D97-AF65-F5344CB8AC3E}">
        <p14:creationId xmlns:p14="http://schemas.microsoft.com/office/powerpoint/2010/main" val="185308634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blog.picnicfun.com/a-short-history-of-coolers/"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us-titre 2">
            <a:extLst>
              <a:ext uri="{FF2B5EF4-FFF2-40B4-BE49-F238E27FC236}">
                <a16:creationId xmlns:a16="http://schemas.microsoft.com/office/drawing/2014/main" id="{AFDA4557-6CED-486F-85DB-83561CA6E071}"/>
              </a:ext>
            </a:extLst>
          </p:cNvPr>
          <p:cNvSpPr>
            <a:spLocks noGrp="1"/>
          </p:cNvSpPr>
          <p:nvPr>
            <p:ph type="subTitle" idx="1"/>
          </p:nvPr>
        </p:nvSpPr>
        <p:spPr>
          <a:xfrm>
            <a:off x="294217" y="2864684"/>
            <a:ext cx="6462084" cy="2616994"/>
          </a:xfrm>
        </p:spPr>
        <p:txBody>
          <a:bodyPr vert="horz" lIns="91440" tIns="45720" rIns="91440" bIns="45720" rtlCol="0" anchor="t">
            <a:noAutofit/>
          </a:bodyPr>
          <a:lstStyle/>
          <a:p>
            <a:pPr algn="l"/>
            <a:r>
              <a:rPr lang="fr-CA" sz="2800" b="1" dirty="0">
                <a:latin typeface="Century Gothic"/>
              </a:rPr>
              <a:t>SEMAINE 2 – MERCREDI</a:t>
            </a:r>
          </a:p>
          <a:p>
            <a:pPr algn="l"/>
            <a:r>
              <a:rPr lang="fr-CA" sz="2800" b="1" dirty="0">
                <a:latin typeface="Century Gothic"/>
              </a:rPr>
              <a:t>CAMP VIRTUEL EN MATHÉMATIQUES</a:t>
            </a:r>
          </a:p>
          <a:p>
            <a:pPr algn="l"/>
            <a:r>
              <a:rPr lang="fr-CA" sz="2800" b="1" dirty="0">
                <a:latin typeface="Century Gothic"/>
              </a:rPr>
              <a:t>UNE GLACIÈRE EFFICACE</a:t>
            </a:r>
          </a:p>
        </p:txBody>
      </p:sp>
      <p:pic>
        <p:nvPicPr>
          <p:cNvPr id="5" name="Image 5">
            <a:extLst>
              <a:ext uri="{FF2B5EF4-FFF2-40B4-BE49-F238E27FC236}">
                <a16:creationId xmlns:a16="http://schemas.microsoft.com/office/drawing/2014/main" id="{F95F6025-A427-41EC-8299-ED2E60E69AC4}"/>
              </a:ext>
            </a:extLst>
          </p:cNvPr>
          <p:cNvPicPr>
            <a:picLocks noChangeAspect="1"/>
          </p:cNvPicPr>
          <p:nvPr/>
        </p:nvPicPr>
        <p:blipFill rotWithShape="1">
          <a:blip r:embed="rId2">
            <a:extLst>
              <a:ext uri="{28A0092B-C50C-407E-A947-70E740481C1C}">
                <a14:useLocalDpi xmlns:a14="http://schemas.microsoft.com/office/drawing/2010/main" val="0"/>
              </a:ext>
            </a:extLst>
          </a:blip>
          <a:srcRect l="35247" t="1709" r="3015" b="-170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842668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F2ADB1D5-3947-44FF-8A35-ABE82AE83B02}"/>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COOP DU MATIN</a:t>
            </a: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100" name="Picture 4">
            <a:extLst>
              <a:ext uri="{FF2B5EF4-FFF2-40B4-BE49-F238E27FC236}">
                <a16:creationId xmlns:a16="http://schemas.microsoft.com/office/drawing/2014/main" id="{742170C8-7CA4-42A5-994D-F55E7E6FC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249897" y="2336793"/>
            <a:ext cx="9524428" cy="219703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17BA06D3-3905-4F16-9D65-E229BACAEDE1}"/>
              </a:ext>
            </a:extLst>
          </p:cNvPr>
          <p:cNvSpPr txBox="1"/>
          <p:nvPr/>
        </p:nvSpPr>
        <p:spPr>
          <a:xfrm>
            <a:off x="1822293" y="4230419"/>
            <a:ext cx="2789853" cy="923330"/>
          </a:xfrm>
          <a:prstGeom prst="rect">
            <a:avLst/>
          </a:prstGeom>
          <a:noFill/>
        </p:spPr>
        <p:txBody>
          <a:bodyPr wrap="square" rtlCol="0">
            <a:spAutoFit/>
          </a:bodyPr>
          <a:lstStyle/>
          <a:p>
            <a:r>
              <a:rPr lang="fr-CA">
                <a:latin typeface="Century Gothic" panose="020B0502020202020204" pitchFamily="34" charset="0"/>
              </a:rPr>
              <a:t>Longueur=10 m</a:t>
            </a:r>
          </a:p>
          <a:p>
            <a:r>
              <a:rPr lang="fr-CA">
                <a:latin typeface="Century Gothic" panose="020B0502020202020204" pitchFamily="34" charset="0"/>
              </a:rPr>
              <a:t>Largeur= 50 dm</a:t>
            </a:r>
          </a:p>
          <a:p>
            <a:r>
              <a:rPr lang="fr-CA">
                <a:latin typeface="Century Gothic" panose="020B0502020202020204" pitchFamily="34" charset="0"/>
              </a:rPr>
              <a:t>Hauteur = 200 cm</a:t>
            </a:r>
            <a:endParaRPr lang="fr-CA" dirty="0">
              <a:latin typeface="Century Gothic" panose="020B0502020202020204" pitchFamily="34" charset="0"/>
            </a:endParaRPr>
          </a:p>
        </p:txBody>
      </p:sp>
      <p:sp>
        <p:nvSpPr>
          <p:cNvPr id="10" name="ZoneTexte 9">
            <a:extLst>
              <a:ext uri="{FF2B5EF4-FFF2-40B4-BE49-F238E27FC236}">
                <a16:creationId xmlns:a16="http://schemas.microsoft.com/office/drawing/2014/main" id="{74FFE0EF-7AAF-470F-B89C-7D4E39AC1430}"/>
              </a:ext>
            </a:extLst>
          </p:cNvPr>
          <p:cNvSpPr txBox="1"/>
          <p:nvPr/>
        </p:nvSpPr>
        <p:spPr>
          <a:xfrm>
            <a:off x="6179890" y="4230419"/>
            <a:ext cx="2789853" cy="923330"/>
          </a:xfrm>
          <a:prstGeom prst="rect">
            <a:avLst/>
          </a:prstGeom>
          <a:noFill/>
        </p:spPr>
        <p:txBody>
          <a:bodyPr wrap="square" rtlCol="0">
            <a:spAutoFit/>
          </a:bodyPr>
          <a:lstStyle/>
          <a:p>
            <a:r>
              <a:rPr lang="fr-CA">
                <a:latin typeface="Century Gothic" panose="020B0502020202020204" pitchFamily="34" charset="0"/>
              </a:rPr>
              <a:t>Longueur=80 dm</a:t>
            </a:r>
          </a:p>
          <a:p>
            <a:r>
              <a:rPr lang="fr-CA">
                <a:latin typeface="Century Gothic" panose="020B0502020202020204" pitchFamily="34" charset="0"/>
              </a:rPr>
              <a:t>Largeur= 250 cm</a:t>
            </a:r>
          </a:p>
          <a:p>
            <a:r>
              <a:rPr lang="fr-CA">
                <a:latin typeface="Century Gothic" panose="020B0502020202020204" pitchFamily="34" charset="0"/>
              </a:rPr>
              <a:t>Hauteur = 20 dm</a:t>
            </a:r>
            <a:endParaRPr lang="fr-CA" dirty="0">
              <a:latin typeface="Century Gothic" panose="020B0502020202020204" pitchFamily="34" charset="0"/>
            </a:endParaRPr>
          </a:p>
        </p:txBody>
      </p:sp>
      <p:sp>
        <p:nvSpPr>
          <p:cNvPr id="11" name="ZoneTexte 10">
            <a:extLst>
              <a:ext uri="{FF2B5EF4-FFF2-40B4-BE49-F238E27FC236}">
                <a16:creationId xmlns:a16="http://schemas.microsoft.com/office/drawing/2014/main" id="{35155877-0C5F-4C4B-BAFF-7C498C113A5A}"/>
              </a:ext>
            </a:extLst>
          </p:cNvPr>
          <p:cNvSpPr txBox="1"/>
          <p:nvPr/>
        </p:nvSpPr>
        <p:spPr>
          <a:xfrm>
            <a:off x="8936409" y="4230419"/>
            <a:ext cx="2789853" cy="923330"/>
          </a:xfrm>
          <a:prstGeom prst="rect">
            <a:avLst/>
          </a:prstGeom>
          <a:noFill/>
        </p:spPr>
        <p:txBody>
          <a:bodyPr wrap="square" rtlCol="0">
            <a:spAutoFit/>
          </a:bodyPr>
          <a:lstStyle/>
          <a:p>
            <a:r>
              <a:rPr lang="fr-CA">
                <a:latin typeface="Century Gothic" panose="020B0502020202020204" pitchFamily="34" charset="0"/>
              </a:rPr>
              <a:t>Longueur=400 cm</a:t>
            </a:r>
          </a:p>
          <a:p>
            <a:r>
              <a:rPr lang="fr-CA">
                <a:latin typeface="Century Gothic" panose="020B0502020202020204" pitchFamily="34" charset="0"/>
              </a:rPr>
              <a:t>Largeur= 2 m</a:t>
            </a:r>
          </a:p>
          <a:p>
            <a:r>
              <a:rPr lang="fr-CA">
                <a:latin typeface="Century Gothic" panose="020B0502020202020204" pitchFamily="34" charset="0"/>
              </a:rPr>
              <a:t>Hauteur = 20 dm</a:t>
            </a:r>
            <a:endParaRPr lang="fr-CA" dirty="0">
              <a:latin typeface="Century Gothic" panose="020B0502020202020204" pitchFamily="34" charset="0"/>
            </a:endParaRPr>
          </a:p>
        </p:txBody>
      </p:sp>
      <p:sp>
        <p:nvSpPr>
          <p:cNvPr id="6" name="ZoneTexte 5">
            <a:extLst>
              <a:ext uri="{FF2B5EF4-FFF2-40B4-BE49-F238E27FC236}">
                <a16:creationId xmlns:a16="http://schemas.microsoft.com/office/drawing/2014/main" id="{88C0090A-A0BF-412A-B280-D0AE154097B7}"/>
              </a:ext>
            </a:extLst>
          </p:cNvPr>
          <p:cNvSpPr txBox="1"/>
          <p:nvPr/>
        </p:nvSpPr>
        <p:spPr>
          <a:xfrm>
            <a:off x="378068" y="5153749"/>
            <a:ext cx="11438793" cy="1477328"/>
          </a:xfrm>
          <a:custGeom>
            <a:avLst/>
            <a:gdLst>
              <a:gd name="connsiteX0" fmla="*/ 0 w 11438793"/>
              <a:gd name="connsiteY0" fmla="*/ 0 h 1477328"/>
              <a:gd name="connsiteX1" fmla="*/ 343164 w 11438793"/>
              <a:gd name="connsiteY1" fmla="*/ 0 h 1477328"/>
              <a:gd name="connsiteX2" fmla="*/ 1029491 w 11438793"/>
              <a:gd name="connsiteY2" fmla="*/ 0 h 1477328"/>
              <a:gd name="connsiteX3" fmla="*/ 1715819 w 11438793"/>
              <a:gd name="connsiteY3" fmla="*/ 0 h 1477328"/>
              <a:gd name="connsiteX4" fmla="*/ 2287759 w 11438793"/>
              <a:gd name="connsiteY4" fmla="*/ 0 h 1477328"/>
              <a:gd name="connsiteX5" fmla="*/ 2859698 w 11438793"/>
              <a:gd name="connsiteY5" fmla="*/ 0 h 1477328"/>
              <a:gd name="connsiteX6" fmla="*/ 3088474 w 11438793"/>
              <a:gd name="connsiteY6" fmla="*/ 0 h 1477328"/>
              <a:gd name="connsiteX7" fmla="*/ 3431638 w 11438793"/>
              <a:gd name="connsiteY7" fmla="*/ 0 h 1477328"/>
              <a:gd name="connsiteX8" fmla="*/ 4232353 w 11438793"/>
              <a:gd name="connsiteY8" fmla="*/ 0 h 1477328"/>
              <a:gd name="connsiteX9" fmla="*/ 4689905 w 11438793"/>
              <a:gd name="connsiteY9" fmla="*/ 0 h 1477328"/>
              <a:gd name="connsiteX10" fmla="*/ 4918681 w 11438793"/>
              <a:gd name="connsiteY10" fmla="*/ 0 h 1477328"/>
              <a:gd name="connsiteX11" fmla="*/ 5490621 w 11438793"/>
              <a:gd name="connsiteY11" fmla="*/ 0 h 1477328"/>
              <a:gd name="connsiteX12" fmla="*/ 6291336 w 11438793"/>
              <a:gd name="connsiteY12" fmla="*/ 0 h 1477328"/>
              <a:gd name="connsiteX13" fmla="*/ 6977664 w 11438793"/>
              <a:gd name="connsiteY13" fmla="*/ 0 h 1477328"/>
              <a:gd name="connsiteX14" fmla="*/ 7778379 w 11438793"/>
              <a:gd name="connsiteY14" fmla="*/ 0 h 1477328"/>
              <a:gd name="connsiteX15" fmla="*/ 8464707 w 11438793"/>
              <a:gd name="connsiteY15" fmla="*/ 0 h 1477328"/>
              <a:gd name="connsiteX16" fmla="*/ 8807871 w 11438793"/>
              <a:gd name="connsiteY16" fmla="*/ 0 h 1477328"/>
              <a:gd name="connsiteX17" fmla="*/ 9379810 w 11438793"/>
              <a:gd name="connsiteY17" fmla="*/ 0 h 1477328"/>
              <a:gd name="connsiteX18" fmla="*/ 10066138 w 11438793"/>
              <a:gd name="connsiteY18" fmla="*/ 0 h 1477328"/>
              <a:gd name="connsiteX19" fmla="*/ 10409302 w 11438793"/>
              <a:gd name="connsiteY19" fmla="*/ 0 h 1477328"/>
              <a:gd name="connsiteX20" fmla="*/ 11438793 w 11438793"/>
              <a:gd name="connsiteY20" fmla="*/ 0 h 1477328"/>
              <a:gd name="connsiteX21" fmla="*/ 11438793 w 11438793"/>
              <a:gd name="connsiteY21" fmla="*/ 492443 h 1477328"/>
              <a:gd name="connsiteX22" fmla="*/ 11438793 w 11438793"/>
              <a:gd name="connsiteY22" fmla="*/ 984885 h 1477328"/>
              <a:gd name="connsiteX23" fmla="*/ 11438793 w 11438793"/>
              <a:gd name="connsiteY23" fmla="*/ 1477328 h 1477328"/>
              <a:gd name="connsiteX24" fmla="*/ 10981241 w 11438793"/>
              <a:gd name="connsiteY24" fmla="*/ 1477328 h 1477328"/>
              <a:gd name="connsiteX25" fmla="*/ 10409302 w 11438793"/>
              <a:gd name="connsiteY25" fmla="*/ 1477328 h 1477328"/>
              <a:gd name="connsiteX26" fmla="*/ 9837362 w 11438793"/>
              <a:gd name="connsiteY26" fmla="*/ 1477328 h 1477328"/>
              <a:gd name="connsiteX27" fmla="*/ 9494198 w 11438793"/>
              <a:gd name="connsiteY27" fmla="*/ 1477328 h 1477328"/>
              <a:gd name="connsiteX28" fmla="*/ 8922259 w 11438793"/>
              <a:gd name="connsiteY28" fmla="*/ 1477328 h 1477328"/>
              <a:gd name="connsiteX29" fmla="*/ 8121543 w 11438793"/>
              <a:gd name="connsiteY29" fmla="*/ 1477328 h 1477328"/>
              <a:gd name="connsiteX30" fmla="*/ 7549603 w 11438793"/>
              <a:gd name="connsiteY30" fmla="*/ 1477328 h 1477328"/>
              <a:gd name="connsiteX31" fmla="*/ 6748888 w 11438793"/>
              <a:gd name="connsiteY31" fmla="*/ 1477328 h 1477328"/>
              <a:gd name="connsiteX32" fmla="*/ 6520112 w 11438793"/>
              <a:gd name="connsiteY32" fmla="*/ 1477328 h 1477328"/>
              <a:gd name="connsiteX33" fmla="*/ 5833784 w 11438793"/>
              <a:gd name="connsiteY33" fmla="*/ 1477328 h 1477328"/>
              <a:gd name="connsiteX34" fmla="*/ 5376233 w 11438793"/>
              <a:gd name="connsiteY34" fmla="*/ 1477328 h 1477328"/>
              <a:gd name="connsiteX35" fmla="*/ 4918681 w 11438793"/>
              <a:gd name="connsiteY35" fmla="*/ 1477328 h 1477328"/>
              <a:gd name="connsiteX36" fmla="*/ 4689905 w 11438793"/>
              <a:gd name="connsiteY36" fmla="*/ 1477328 h 1477328"/>
              <a:gd name="connsiteX37" fmla="*/ 4003578 w 11438793"/>
              <a:gd name="connsiteY37" fmla="*/ 1477328 h 1477328"/>
              <a:gd name="connsiteX38" fmla="*/ 3546026 w 11438793"/>
              <a:gd name="connsiteY38" fmla="*/ 1477328 h 1477328"/>
              <a:gd name="connsiteX39" fmla="*/ 3088474 w 11438793"/>
              <a:gd name="connsiteY39" fmla="*/ 1477328 h 1477328"/>
              <a:gd name="connsiteX40" fmla="*/ 2630922 w 11438793"/>
              <a:gd name="connsiteY40" fmla="*/ 1477328 h 1477328"/>
              <a:gd name="connsiteX41" fmla="*/ 2058983 w 11438793"/>
              <a:gd name="connsiteY41" fmla="*/ 1477328 h 1477328"/>
              <a:gd name="connsiteX42" fmla="*/ 1258267 w 11438793"/>
              <a:gd name="connsiteY42" fmla="*/ 1477328 h 1477328"/>
              <a:gd name="connsiteX43" fmla="*/ 1029491 w 11438793"/>
              <a:gd name="connsiteY43" fmla="*/ 1477328 h 1477328"/>
              <a:gd name="connsiteX44" fmla="*/ 0 w 11438793"/>
              <a:gd name="connsiteY44" fmla="*/ 1477328 h 1477328"/>
              <a:gd name="connsiteX45" fmla="*/ 0 w 11438793"/>
              <a:gd name="connsiteY45" fmla="*/ 999659 h 1477328"/>
              <a:gd name="connsiteX46" fmla="*/ 0 w 11438793"/>
              <a:gd name="connsiteY46" fmla="*/ 551536 h 1477328"/>
              <a:gd name="connsiteX47" fmla="*/ 0 w 11438793"/>
              <a:gd name="connsiteY47"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438793" h="1477328" extrusionOk="0">
                <a:moveTo>
                  <a:pt x="0" y="0"/>
                </a:moveTo>
                <a:cubicBezTo>
                  <a:pt x="164126" y="-36700"/>
                  <a:pt x="273785" y="15320"/>
                  <a:pt x="343164" y="0"/>
                </a:cubicBezTo>
                <a:cubicBezTo>
                  <a:pt x="412543" y="-15320"/>
                  <a:pt x="714289" y="3289"/>
                  <a:pt x="1029491" y="0"/>
                </a:cubicBezTo>
                <a:cubicBezTo>
                  <a:pt x="1344693" y="-3289"/>
                  <a:pt x="1445342" y="13265"/>
                  <a:pt x="1715819" y="0"/>
                </a:cubicBezTo>
                <a:cubicBezTo>
                  <a:pt x="1986296" y="-13265"/>
                  <a:pt x="2124279" y="67122"/>
                  <a:pt x="2287759" y="0"/>
                </a:cubicBezTo>
                <a:cubicBezTo>
                  <a:pt x="2451239" y="-67122"/>
                  <a:pt x="2609877" y="2065"/>
                  <a:pt x="2859698" y="0"/>
                </a:cubicBezTo>
                <a:cubicBezTo>
                  <a:pt x="3109519" y="-2065"/>
                  <a:pt x="3005697" y="1453"/>
                  <a:pt x="3088474" y="0"/>
                </a:cubicBezTo>
                <a:cubicBezTo>
                  <a:pt x="3171251" y="-1453"/>
                  <a:pt x="3348690" y="12520"/>
                  <a:pt x="3431638" y="0"/>
                </a:cubicBezTo>
                <a:cubicBezTo>
                  <a:pt x="3514586" y="-12520"/>
                  <a:pt x="3929364" y="88655"/>
                  <a:pt x="4232353" y="0"/>
                </a:cubicBezTo>
                <a:cubicBezTo>
                  <a:pt x="4535342" y="-88655"/>
                  <a:pt x="4562700" y="10162"/>
                  <a:pt x="4689905" y="0"/>
                </a:cubicBezTo>
                <a:cubicBezTo>
                  <a:pt x="4817110" y="-10162"/>
                  <a:pt x="4858526" y="14473"/>
                  <a:pt x="4918681" y="0"/>
                </a:cubicBezTo>
                <a:cubicBezTo>
                  <a:pt x="4978836" y="-14473"/>
                  <a:pt x="5292433" y="30371"/>
                  <a:pt x="5490621" y="0"/>
                </a:cubicBezTo>
                <a:cubicBezTo>
                  <a:pt x="5688809" y="-30371"/>
                  <a:pt x="6115815" y="54490"/>
                  <a:pt x="6291336" y="0"/>
                </a:cubicBezTo>
                <a:cubicBezTo>
                  <a:pt x="6466857" y="-54490"/>
                  <a:pt x="6741456" y="67028"/>
                  <a:pt x="6977664" y="0"/>
                </a:cubicBezTo>
                <a:cubicBezTo>
                  <a:pt x="7213872" y="-67028"/>
                  <a:pt x="7388377" y="95073"/>
                  <a:pt x="7778379" y="0"/>
                </a:cubicBezTo>
                <a:cubicBezTo>
                  <a:pt x="8168381" y="-95073"/>
                  <a:pt x="8127068" y="65022"/>
                  <a:pt x="8464707" y="0"/>
                </a:cubicBezTo>
                <a:cubicBezTo>
                  <a:pt x="8802346" y="-65022"/>
                  <a:pt x="8702948" y="40010"/>
                  <a:pt x="8807871" y="0"/>
                </a:cubicBezTo>
                <a:cubicBezTo>
                  <a:pt x="8912794" y="-40010"/>
                  <a:pt x="9147358" y="56876"/>
                  <a:pt x="9379810" y="0"/>
                </a:cubicBezTo>
                <a:cubicBezTo>
                  <a:pt x="9612262" y="-56876"/>
                  <a:pt x="9741266" y="20714"/>
                  <a:pt x="10066138" y="0"/>
                </a:cubicBezTo>
                <a:cubicBezTo>
                  <a:pt x="10391010" y="-20714"/>
                  <a:pt x="10248307" y="36865"/>
                  <a:pt x="10409302" y="0"/>
                </a:cubicBezTo>
                <a:cubicBezTo>
                  <a:pt x="10570297" y="-36865"/>
                  <a:pt x="11019545" y="113317"/>
                  <a:pt x="11438793" y="0"/>
                </a:cubicBezTo>
                <a:cubicBezTo>
                  <a:pt x="11493345" y="118088"/>
                  <a:pt x="11390944" y="289927"/>
                  <a:pt x="11438793" y="492443"/>
                </a:cubicBezTo>
                <a:cubicBezTo>
                  <a:pt x="11486642" y="694959"/>
                  <a:pt x="11407564" y="746590"/>
                  <a:pt x="11438793" y="984885"/>
                </a:cubicBezTo>
                <a:cubicBezTo>
                  <a:pt x="11470022" y="1223180"/>
                  <a:pt x="11392182" y="1329359"/>
                  <a:pt x="11438793" y="1477328"/>
                </a:cubicBezTo>
                <a:cubicBezTo>
                  <a:pt x="11252579" y="1511916"/>
                  <a:pt x="11110091" y="1427865"/>
                  <a:pt x="10981241" y="1477328"/>
                </a:cubicBezTo>
                <a:cubicBezTo>
                  <a:pt x="10852391" y="1526791"/>
                  <a:pt x="10594955" y="1427447"/>
                  <a:pt x="10409302" y="1477328"/>
                </a:cubicBezTo>
                <a:cubicBezTo>
                  <a:pt x="10223649" y="1527209"/>
                  <a:pt x="10098951" y="1464724"/>
                  <a:pt x="9837362" y="1477328"/>
                </a:cubicBezTo>
                <a:cubicBezTo>
                  <a:pt x="9575773" y="1489932"/>
                  <a:pt x="9651718" y="1472255"/>
                  <a:pt x="9494198" y="1477328"/>
                </a:cubicBezTo>
                <a:cubicBezTo>
                  <a:pt x="9336678" y="1482401"/>
                  <a:pt x="9063546" y="1426049"/>
                  <a:pt x="8922259" y="1477328"/>
                </a:cubicBezTo>
                <a:cubicBezTo>
                  <a:pt x="8780972" y="1528607"/>
                  <a:pt x="8358763" y="1434599"/>
                  <a:pt x="8121543" y="1477328"/>
                </a:cubicBezTo>
                <a:cubicBezTo>
                  <a:pt x="7884323" y="1520057"/>
                  <a:pt x="7805181" y="1434593"/>
                  <a:pt x="7549603" y="1477328"/>
                </a:cubicBezTo>
                <a:cubicBezTo>
                  <a:pt x="7294025" y="1520063"/>
                  <a:pt x="7119939" y="1470076"/>
                  <a:pt x="6748888" y="1477328"/>
                </a:cubicBezTo>
                <a:cubicBezTo>
                  <a:pt x="6377837" y="1484580"/>
                  <a:pt x="6627924" y="1455634"/>
                  <a:pt x="6520112" y="1477328"/>
                </a:cubicBezTo>
                <a:cubicBezTo>
                  <a:pt x="6412300" y="1499022"/>
                  <a:pt x="5985125" y="1462827"/>
                  <a:pt x="5833784" y="1477328"/>
                </a:cubicBezTo>
                <a:cubicBezTo>
                  <a:pt x="5682443" y="1491829"/>
                  <a:pt x="5487535" y="1469512"/>
                  <a:pt x="5376233" y="1477328"/>
                </a:cubicBezTo>
                <a:cubicBezTo>
                  <a:pt x="5264931" y="1485144"/>
                  <a:pt x="5053689" y="1461510"/>
                  <a:pt x="4918681" y="1477328"/>
                </a:cubicBezTo>
                <a:cubicBezTo>
                  <a:pt x="4783673" y="1493146"/>
                  <a:pt x="4788410" y="1467652"/>
                  <a:pt x="4689905" y="1477328"/>
                </a:cubicBezTo>
                <a:cubicBezTo>
                  <a:pt x="4591400" y="1487004"/>
                  <a:pt x="4344887" y="1407465"/>
                  <a:pt x="4003578" y="1477328"/>
                </a:cubicBezTo>
                <a:cubicBezTo>
                  <a:pt x="3662269" y="1547191"/>
                  <a:pt x="3750817" y="1469871"/>
                  <a:pt x="3546026" y="1477328"/>
                </a:cubicBezTo>
                <a:cubicBezTo>
                  <a:pt x="3341235" y="1484785"/>
                  <a:pt x="3308167" y="1468884"/>
                  <a:pt x="3088474" y="1477328"/>
                </a:cubicBezTo>
                <a:cubicBezTo>
                  <a:pt x="2868781" y="1485772"/>
                  <a:pt x="2821607" y="1444768"/>
                  <a:pt x="2630922" y="1477328"/>
                </a:cubicBezTo>
                <a:cubicBezTo>
                  <a:pt x="2440237" y="1509888"/>
                  <a:pt x="2287296" y="1439205"/>
                  <a:pt x="2058983" y="1477328"/>
                </a:cubicBezTo>
                <a:cubicBezTo>
                  <a:pt x="1830670" y="1515451"/>
                  <a:pt x="1605371" y="1457668"/>
                  <a:pt x="1258267" y="1477328"/>
                </a:cubicBezTo>
                <a:cubicBezTo>
                  <a:pt x="911163" y="1496988"/>
                  <a:pt x="1108685" y="1452578"/>
                  <a:pt x="1029491" y="1477328"/>
                </a:cubicBezTo>
                <a:cubicBezTo>
                  <a:pt x="950297" y="1502078"/>
                  <a:pt x="210321" y="1392449"/>
                  <a:pt x="0" y="1477328"/>
                </a:cubicBezTo>
                <a:cubicBezTo>
                  <a:pt x="-27263" y="1352385"/>
                  <a:pt x="24666" y="1143052"/>
                  <a:pt x="0" y="999659"/>
                </a:cubicBezTo>
                <a:cubicBezTo>
                  <a:pt x="-24666" y="856266"/>
                  <a:pt x="2591" y="738573"/>
                  <a:pt x="0" y="551536"/>
                </a:cubicBezTo>
                <a:cubicBezTo>
                  <a:pt x="-2591" y="364499"/>
                  <a:pt x="13980" y="176041"/>
                  <a:pt x="0" y="0"/>
                </a:cubicBezTo>
                <a:close/>
              </a:path>
            </a:pathLst>
          </a:custGeom>
          <a:noFill/>
          <a:ln>
            <a:solidFill>
              <a:schemeClr val="tx1"/>
            </a:solidFill>
            <a:extLst>
              <a:ext uri="{C807C97D-BFC1-408E-A445-0C87EB9F89A2}">
                <ask:lineSketchStyleProps xmlns:ask="http://schemas.microsoft.com/office/drawing/2018/sketchyshapes" sd="3428457262">
                  <a:prstGeom prst="rect">
                    <a:avLst/>
                  </a:prstGeom>
                  <ask:type>
                    <ask:lineSketchScribble/>
                  </ask:type>
                </ask:lineSketchStyleProps>
              </a:ext>
            </a:extLst>
          </a:ln>
        </p:spPr>
        <p:txBody>
          <a:bodyPr wrap="square" rtlCol="0">
            <a:spAutoFit/>
          </a:bodyPr>
          <a:lstStyle/>
          <a:p>
            <a:r>
              <a:rPr lang="fr-CA" dirty="0">
                <a:latin typeface="Century Gothic" panose="020B0502020202020204" pitchFamily="34" charset="0"/>
              </a:rPr>
              <a:t>Mathis doit faire la livraison du matériel suivant : </a:t>
            </a:r>
          </a:p>
          <a:p>
            <a:endParaRPr lang="fr-CA" dirty="0">
              <a:latin typeface="Century Gothic" panose="020B0502020202020204" pitchFamily="34" charset="0"/>
            </a:endParaRPr>
          </a:p>
          <a:p>
            <a:r>
              <a:rPr lang="fr-CA" dirty="0">
                <a:latin typeface="Century Gothic" panose="020B0502020202020204" pitchFamily="34" charset="0"/>
              </a:rPr>
              <a:t>220 boîtes (30cmx30 cm x60cm) : Tentes</a:t>
            </a:r>
          </a:p>
          <a:p>
            <a:r>
              <a:rPr lang="fr-CA" dirty="0">
                <a:latin typeface="Century Gothic" panose="020B0502020202020204" pitchFamily="34" charset="0"/>
              </a:rPr>
              <a:t>340 boîtes (28cmx36cmx42cm): Sac de couchage</a:t>
            </a:r>
          </a:p>
          <a:p>
            <a:r>
              <a:rPr lang="fr-CA" dirty="0">
                <a:latin typeface="Century Gothic" panose="020B0502020202020204" pitchFamily="34" charset="0"/>
              </a:rPr>
              <a:t>200 boîtes (78cmx25cmx28cm) : Matelas de sol</a:t>
            </a:r>
          </a:p>
        </p:txBody>
      </p:sp>
      <p:sp>
        <p:nvSpPr>
          <p:cNvPr id="7" name="ZoneTexte 6">
            <a:extLst>
              <a:ext uri="{FF2B5EF4-FFF2-40B4-BE49-F238E27FC236}">
                <a16:creationId xmlns:a16="http://schemas.microsoft.com/office/drawing/2014/main" id="{09719427-E255-48B9-B616-9BEE6DA68790}"/>
              </a:ext>
            </a:extLst>
          </p:cNvPr>
          <p:cNvSpPr txBox="1"/>
          <p:nvPr/>
        </p:nvSpPr>
        <p:spPr>
          <a:xfrm>
            <a:off x="6568751" y="5355771"/>
            <a:ext cx="5245181" cy="1077218"/>
          </a:xfrm>
          <a:prstGeom prst="rect">
            <a:avLst/>
          </a:prstGeom>
          <a:noFill/>
        </p:spPr>
        <p:txBody>
          <a:bodyPr wrap="square" rtlCol="0">
            <a:spAutoFit/>
          </a:bodyPr>
          <a:lstStyle/>
          <a:p>
            <a:pPr algn="ctr"/>
            <a:r>
              <a:rPr lang="fr-CA" sz="3200" b="1" dirty="0">
                <a:solidFill>
                  <a:srgbClr val="C00000"/>
                </a:solidFill>
                <a:latin typeface="Century Gothic" panose="020B0502020202020204" pitchFamily="34" charset="0"/>
              </a:rPr>
              <a:t>Quel camion devrait-il utiliser?</a:t>
            </a:r>
          </a:p>
        </p:txBody>
      </p:sp>
    </p:spTree>
    <p:extLst>
      <p:ext uri="{BB962C8B-B14F-4D97-AF65-F5344CB8AC3E}">
        <p14:creationId xmlns:p14="http://schemas.microsoft.com/office/powerpoint/2010/main" val="691546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6C156D4-0C0B-48F2-8B35-050638A7CA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03" r="40711"/>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re 1">
            <a:extLst>
              <a:ext uri="{FF2B5EF4-FFF2-40B4-BE49-F238E27FC236}">
                <a16:creationId xmlns:a16="http://schemas.microsoft.com/office/drawing/2014/main" id="{751545E6-87A3-4C1B-8D13-95769A27A906}"/>
              </a:ext>
            </a:extLst>
          </p:cNvPr>
          <p:cNvSpPr>
            <a:spLocks noGrp="1"/>
          </p:cNvSpPr>
          <p:nvPr>
            <p:ph type="title"/>
          </p:nvPr>
        </p:nvSpPr>
        <p:spPr>
          <a:xfrm>
            <a:off x="804997" y="367476"/>
            <a:ext cx="4803636" cy="1311664"/>
          </a:xfrm>
        </p:spPr>
        <p:txBody>
          <a:bodyPr>
            <a:normAutofit fontScale="90000"/>
          </a:bodyPr>
          <a:lstStyle/>
          <a:p>
            <a:r>
              <a:rPr lang="fr-CA" sz="2400" b="1" dirty="0">
                <a:solidFill>
                  <a:schemeClr val="accent1">
                    <a:lumMod val="75000"/>
                  </a:schemeClr>
                </a:solidFill>
                <a:latin typeface="Century Gothic" panose="020B0502020202020204" pitchFamily="34" charset="0"/>
              </a:rPr>
              <a:t>DÉFI : </a:t>
            </a:r>
            <a:r>
              <a:rPr lang="fr-CA" sz="2400" b="1" dirty="0">
                <a:solidFill>
                  <a:schemeClr val="accent1">
                    <a:lumMod val="75000"/>
                  </a:schemeClr>
                </a:solidFill>
                <a:effectLst/>
                <a:latin typeface="Century Gothic" panose="020B0502020202020204" pitchFamily="34" charset="0"/>
                <a:ea typeface="Calibri" panose="020F0502020204030204" pitchFamily="34" charset="0"/>
                <a:cs typeface="Arial" panose="020B0604020202020204" pitchFamily="34" charset="0"/>
              </a:rPr>
              <a:t>Comment conserver les aliments frais lors d’une expédition?</a:t>
            </a:r>
            <a:br>
              <a:rPr lang="fr-CA" sz="2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endParaRPr lang="fr-CA" sz="2100" dirty="0">
              <a:solidFill>
                <a:srgbClr val="000000"/>
              </a:solidFill>
            </a:endParaRPr>
          </a:p>
        </p:txBody>
      </p:sp>
      <p:sp>
        <p:nvSpPr>
          <p:cNvPr id="3" name="Espace réservé du contenu 2">
            <a:extLst>
              <a:ext uri="{FF2B5EF4-FFF2-40B4-BE49-F238E27FC236}">
                <a16:creationId xmlns:a16="http://schemas.microsoft.com/office/drawing/2014/main" id="{AC770D0D-66D1-4080-B0CB-217B2B329CFA}"/>
              </a:ext>
            </a:extLst>
          </p:cNvPr>
          <p:cNvSpPr>
            <a:spLocks noGrp="1"/>
          </p:cNvSpPr>
          <p:nvPr>
            <p:ph idx="1"/>
          </p:nvPr>
        </p:nvSpPr>
        <p:spPr>
          <a:xfrm>
            <a:off x="804997" y="2046616"/>
            <a:ext cx="4706803" cy="3788830"/>
          </a:xfrm>
        </p:spPr>
        <p:txBody>
          <a:bodyPr anchor="ctr">
            <a:noAutofit/>
          </a:bodyPr>
          <a:lstStyle/>
          <a:p>
            <a:pPr marL="0" indent="0">
              <a:buNone/>
            </a:pPr>
            <a:r>
              <a:rPr lang="fr-CA" dirty="0">
                <a:solidFill>
                  <a:srgbClr val="000000"/>
                </a:solidFill>
                <a:latin typeface="Century Gothic" panose="020B0502020202020204" pitchFamily="34" charset="0"/>
              </a:rPr>
              <a:t>C’est l’été. Tu pars en canot-camping avec tes amis. Puisque l’expédition va durer quelques jours, tu dois trouver une solution pour préserver ta nourriture pendant toute cette période de temps. Pour conserver tes aliments sans qu’ils ne se gâtent, quelle solution vas-tu choisir?</a:t>
            </a:r>
          </a:p>
        </p:txBody>
      </p:sp>
    </p:spTree>
    <p:extLst>
      <p:ext uri="{BB962C8B-B14F-4D97-AF65-F5344CB8AC3E}">
        <p14:creationId xmlns:p14="http://schemas.microsoft.com/office/powerpoint/2010/main" val="4105048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1DD639-E1EE-449A-9DA5-EB6D80FC4160}"/>
              </a:ext>
            </a:extLst>
          </p:cNvPr>
          <p:cNvSpPr>
            <a:spLocks noGrp="1"/>
          </p:cNvSpPr>
          <p:nvPr>
            <p:ph type="title"/>
          </p:nvPr>
        </p:nvSpPr>
        <p:spPr>
          <a:xfrm>
            <a:off x="7452495" y="933354"/>
            <a:ext cx="4469533" cy="2889114"/>
          </a:xfrm>
        </p:spPr>
        <p:txBody>
          <a:bodyPr vert="horz" lIns="91440" tIns="45720" rIns="91440" bIns="45720" rtlCol="0" anchor="b">
            <a:normAutofit fontScale="90000"/>
          </a:bodyPr>
          <a:lstStyle/>
          <a:p>
            <a:pPr algn="ctr"/>
            <a:r>
              <a:rPr lang="en-US" sz="5000" dirty="0" err="1">
                <a:latin typeface="Century Gothic" panose="020B0502020202020204" pitchFamily="34" charset="0"/>
              </a:rPr>
              <a:t>Remue-méninges</a:t>
            </a:r>
            <a:r>
              <a:rPr lang="en-US" sz="5000" dirty="0">
                <a:latin typeface="Century Gothic" panose="020B0502020202020204" pitchFamily="34" charset="0"/>
              </a:rPr>
              <a:t> sur la conservation des aliments</a:t>
            </a:r>
          </a:p>
        </p:txBody>
      </p:sp>
      <p:sp>
        <p:nvSpPr>
          <p:cNvPr id="3" name="Espace réservé du contenu 2">
            <a:extLst>
              <a:ext uri="{FF2B5EF4-FFF2-40B4-BE49-F238E27FC236}">
                <a16:creationId xmlns:a16="http://schemas.microsoft.com/office/drawing/2014/main" id="{E48526D0-7E30-442D-9229-2B51B5932239}"/>
              </a:ext>
            </a:extLst>
          </p:cNvPr>
          <p:cNvSpPr>
            <a:spLocks noGrp="1"/>
          </p:cNvSpPr>
          <p:nvPr>
            <p:ph idx="1"/>
          </p:nvPr>
        </p:nvSpPr>
        <p:spPr>
          <a:xfrm>
            <a:off x="7643608" y="4776783"/>
            <a:ext cx="4087305" cy="1147863"/>
          </a:xfrm>
        </p:spPr>
        <p:txBody>
          <a:bodyPr vert="horz" lIns="91440" tIns="45720" rIns="91440" bIns="45720" rtlCol="0" anchor="t">
            <a:noAutofit/>
          </a:bodyPr>
          <a:lstStyle/>
          <a:p>
            <a:pPr marL="0" indent="0" algn="ctr">
              <a:buNone/>
            </a:pPr>
            <a:r>
              <a:rPr lang="en-US" sz="4000" dirty="0" err="1">
                <a:solidFill>
                  <a:schemeClr val="accent4">
                    <a:lumMod val="60000"/>
                    <a:lumOff val="40000"/>
                  </a:schemeClr>
                </a:solidFill>
                <a:latin typeface="Century Gothic" panose="020B0502020202020204" pitchFamily="34" charset="0"/>
              </a:rPr>
              <a:t>Quelles</a:t>
            </a:r>
            <a:r>
              <a:rPr lang="en-US" sz="4000" dirty="0">
                <a:solidFill>
                  <a:schemeClr val="accent4">
                    <a:lumMod val="60000"/>
                    <a:lumOff val="40000"/>
                  </a:schemeClr>
                </a:solidFill>
                <a:latin typeface="Century Gothic" panose="020B0502020202020204" pitchFamily="34" charset="0"/>
              </a:rPr>
              <a:t> </a:t>
            </a:r>
            <a:r>
              <a:rPr lang="en-US" sz="4000" dirty="0" err="1">
                <a:solidFill>
                  <a:schemeClr val="accent4">
                    <a:lumMod val="60000"/>
                    <a:lumOff val="40000"/>
                  </a:schemeClr>
                </a:solidFill>
                <a:latin typeface="Century Gothic" panose="020B0502020202020204" pitchFamily="34" charset="0"/>
              </a:rPr>
              <a:t>sont</a:t>
            </a:r>
            <a:r>
              <a:rPr lang="en-US" sz="4000" dirty="0">
                <a:solidFill>
                  <a:schemeClr val="accent4">
                    <a:lumMod val="60000"/>
                    <a:lumOff val="40000"/>
                  </a:schemeClr>
                </a:solidFill>
                <a:latin typeface="Century Gothic" panose="020B0502020202020204" pitchFamily="34" charset="0"/>
              </a:rPr>
              <a:t> </a:t>
            </a:r>
            <a:r>
              <a:rPr lang="en-US" sz="4000" dirty="0" err="1">
                <a:solidFill>
                  <a:schemeClr val="accent4">
                    <a:lumMod val="60000"/>
                    <a:lumOff val="40000"/>
                  </a:schemeClr>
                </a:solidFill>
                <a:latin typeface="Century Gothic" panose="020B0502020202020204" pitchFamily="34" charset="0"/>
              </a:rPr>
              <a:t>tes</a:t>
            </a:r>
            <a:r>
              <a:rPr lang="en-US" sz="4000" dirty="0">
                <a:solidFill>
                  <a:schemeClr val="accent4">
                    <a:lumMod val="60000"/>
                    <a:lumOff val="40000"/>
                  </a:schemeClr>
                </a:solidFill>
                <a:latin typeface="Century Gothic" panose="020B0502020202020204" pitchFamily="34" charset="0"/>
              </a:rPr>
              <a:t> </a:t>
            </a:r>
            <a:r>
              <a:rPr lang="en-US" sz="4000" dirty="0" err="1">
                <a:solidFill>
                  <a:schemeClr val="accent4">
                    <a:lumMod val="60000"/>
                    <a:lumOff val="40000"/>
                  </a:schemeClr>
                </a:solidFill>
                <a:latin typeface="Century Gothic" panose="020B0502020202020204" pitchFamily="34" charset="0"/>
              </a:rPr>
              <a:t>hypothèses</a:t>
            </a:r>
            <a:r>
              <a:rPr lang="en-US" sz="4000" dirty="0">
                <a:solidFill>
                  <a:schemeClr val="accent4">
                    <a:lumMod val="60000"/>
                    <a:lumOff val="40000"/>
                  </a:schemeClr>
                </a:solidFill>
                <a:latin typeface="Century Gothic" panose="020B0502020202020204" pitchFamily="34" charset="0"/>
              </a:rPr>
              <a:t>?</a:t>
            </a:r>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a:extLst>
              <a:ext uri="{FF2B5EF4-FFF2-40B4-BE49-F238E27FC236}">
                <a16:creationId xmlns:a16="http://schemas.microsoft.com/office/drawing/2014/main" id="{05D939FC-1A62-4CAC-A344-A5778CC960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58" t="730" r="21271" b="227"/>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77941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a:extLst>
              <a:ext uri="{FF2B5EF4-FFF2-40B4-BE49-F238E27FC236}">
                <a16:creationId xmlns:a16="http://schemas.microsoft.com/office/drawing/2014/main" id="{2B2B65F3-2930-4D9F-BD45-4C3D5A9266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13" r="4113"/>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13CD7014-3B7A-49A5-8FED-A62E07A59A7C}"/>
              </a:ext>
            </a:extLst>
          </p:cNvPr>
          <p:cNvSpPr>
            <a:spLocks noGrp="1"/>
          </p:cNvSpPr>
          <p:nvPr>
            <p:ph type="title"/>
          </p:nvPr>
        </p:nvSpPr>
        <p:spPr>
          <a:xfrm>
            <a:off x="7531610" y="365125"/>
            <a:ext cx="4660390" cy="1899912"/>
          </a:xfrm>
        </p:spPr>
        <p:txBody>
          <a:bodyPr>
            <a:normAutofit/>
          </a:bodyPr>
          <a:lstStyle/>
          <a:p>
            <a:r>
              <a:rPr lang="fr-CA" sz="4000" b="1" dirty="0">
                <a:latin typeface="Century Gothic" panose="020B0502020202020204" pitchFamily="34" charset="0"/>
              </a:rPr>
              <a:t>UN PEU D’HISTOIRE</a:t>
            </a:r>
          </a:p>
        </p:txBody>
      </p:sp>
      <p:sp>
        <p:nvSpPr>
          <p:cNvPr id="3" name="Espace réservé du contenu 2">
            <a:extLst>
              <a:ext uri="{FF2B5EF4-FFF2-40B4-BE49-F238E27FC236}">
                <a16:creationId xmlns:a16="http://schemas.microsoft.com/office/drawing/2014/main" id="{D6711C51-08E1-4D81-A34F-6D615A0C994A}"/>
              </a:ext>
            </a:extLst>
          </p:cNvPr>
          <p:cNvSpPr>
            <a:spLocks noGrp="1"/>
          </p:cNvSpPr>
          <p:nvPr>
            <p:ph idx="1"/>
          </p:nvPr>
        </p:nvSpPr>
        <p:spPr>
          <a:xfrm>
            <a:off x="8110108" y="1706414"/>
            <a:ext cx="3822189" cy="3742762"/>
          </a:xfrm>
        </p:spPr>
        <p:txBody>
          <a:bodyPr>
            <a:noAutofit/>
          </a:bodyPr>
          <a:lstStyle/>
          <a:p>
            <a:r>
              <a:rPr lang="fr-CA" sz="1800" b="0" i="0" dirty="0">
                <a:effectLst/>
                <a:latin typeface="Century Gothic" panose="020B0502020202020204" pitchFamily="34" charset="0"/>
              </a:rPr>
              <a:t> </a:t>
            </a:r>
            <a:r>
              <a:rPr lang="fr-CA" sz="1800" b="0" i="0" u="none" strike="noStrike" dirty="0">
                <a:effectLst/>
                <a:latin typeface="Century Gothic" panose="020B0502020202020204" pitchFamily="34" charset="0"/>
                <a:hlinkClick r:id="rId3"/>
              </a:rPr>
              <a:t>Richard C. </a:t>
            </a:r>
            <a:r>
              <a:rPr lang="fr-CA" sz="1800" b="0" i="0" u="none" strike="noStrike" dirty="0" err="1">
                <a:effectLst/>
                <a:latin typeface="Century Gothic" panose="020B0502020202020204" pitchFamily="34" charset="0"/>
                <a:hlinkClick r:id="rId3"/>
              </a:rPr>
              <a:t>Laramy</a:t>
            </a:r>
            <a:r>
              <a:rPr lang="fr-CA" sz="1800" b="0" i="0" dirty="0">
                <a:effectLst/>
                <a:latin typeface="Century Gothic" panose="020B0502020202020204" pitchFamily="34" charset="0"/>
              </a:rPr>
              <a:t>, habitant de Joliet, Illinois, </a:t>
            </a:r>
            <a:r>
              <a:rPr lang="fr-CA" sz="1800" dirty="0">
                <a:latin typeface="Century Gothic" panose="020B0502020202020204" pitchFamily="34" charset="0"/>
              </a:rPr>
              <a:t>fait </a:t>
            </a:r>
            <a:r>
              <a:rPr lang="fr-CA" sz="1800" b="0" i="0" dirty="0">
                <a:effectLst/>
                <a:latin typeface="Century Gothic" panose="020B0502020202020204" pitchFamily="34" charset="0"/>
              </a:rPr>
              <a:t>breveter l’invention de la glacière portable, le 22 décembre 1953.</a:t>
            </a:r>
          </a:p>
          <a:p>
            <a:pPr marL="0" indent="0">
              <a:buNone/>
            </a:pPr>
            <a:endParaRPr lang="fr-CA" sz="1800" b="0" i="0" dirty="0">
              <a:effectLst/>
              <a:latin typeface="Century Gothic" panose="020B0502020202020204" pitchFamily="34" charset="0"/>
            </a:endParaRPr>
          </a:p>
          <a:p>
            <a:r>
              <a:rPr lang="fr-CA" sz="1800" b="0" i="0" dirty="0">
                <a:effectLst/>
                <a:latin typeface="Century Gothic" panose="020B0502020202020204" pitchFamily="34" charset="0"/>
              </a:rPr>
              <a:t>Il utilise une boîte qu’il rend isotherme et la remplit de glaçons. Au début, il s’agit de conserver les boissons au froid. </a:t>
            </a:r>
            <a:r>
              <a:rPr lang="fr-CA" sz="1800" b="0" i="0" dirty="0" err="1">
                <a:effectLst/>
                <a:latin typeface="Century Gothic" panose="020B0502020202020204" pitchFamily="34" charset="0"/>
              </a:rPr>
              <a:t>L’Ice</a:t>
            </a:r>
            <a:r>
              <a:rPr lang="fr-CA" sz="1800" b="0" i="0" dirty="0">
                <a:effectLst/>
                <a:latin typeface="Century Gothic" panose="020B0502020202020204" pitchFamily="34" charset="0"/>
              </a:rPr>
              <a:t> </a:t>
            </a:r>
            <a:r>
              <a:rPr lang="fr-CA" sz="1800" b="0" i="0" dirty="0" err="1">
                <a:effectLst/>
                <a:latin typeface="Century Gothic" panose="020B0502020202020204" pitchFamily="34" charset="0"/>
              </a:rPr>
              <a:t>Chest</a:t>
            </a:r>
            <a:r>
              <a:rPr lang="fr-CA" sz="1800" b="0" i="0" dirty="0">
                <a:effectLst/>
                <a:latin typeface="Century Gothic" panose="020B0502020202020204" pitchFamily="34" charset="0"/>
              </a:rPr>
              <a:t> (le coffre à glace), comme il l’appelle, va ensuite servir à garder à température basse n’importe quel aliment. Le concept va évoluer, et même s’électrifier. Mais de par son usage, la forme en bloc de l’objet, elle, va rester. </a:t>
            </a:r>
            <a:endParaRPr lang="fr-CA" sz="1800" dirty="0">
              <a:latin typeface="Century Gothic" panose="020B0502020202020204" pitchFamily="34" charset="0"/>
            </a:endParaRPr>
          </a:p>
        </p:txBody>
      </p:sp>
    </p:spTree>
    <p:extLst>
      <p:ext uri="{BB962C8B-B14F-4D97-AF65-F5344CB8AC3E}">
        <p14:creationId xmlns:p14="http://schemas.microsoft.com/office/powerpoint/2010/main" val="3382142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6D5CF783-FC9E-41FE-85F7-4141E63D00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70" t="7" r="35948" b="-7"/>
          <a:stretch/>
        </p:blipFill>
        <p:spPr bwMode="auto">
          <a:xfrm>
            <a:off x="4117521" y="10"/>
            <a:ext cx="8074479"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Shape 134">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7" name="Freeform: Shape 136">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ce réservé du contenu 2">
            <a:extLst>
              <a:ext uri="{FF2B5EF4-FFF2-40B4-BE49-F238E27FC236}">
                <a16:creationId xmlns:a16="http://schemas.microsoft.com/office/drawing/2014/main" id="{40A19C5F-DD36-4113-9D74-95B87980B31B}"/>
              </a:ext>
            </a:extLst>
          </p:cNvPr>
          <p:cNvSpPr>
            <a:spLocks noGrp="1"/>
          </p:cNvSpPr>
          <p:nvPr>
            <p:ph idx="1"/>
          </p:nvPr>
        </p:nvSpPr>
        <p:spPr>
          <a:xfrm>
            <a:off x="61720" y="223250"/>
            <a:ext cx="5458408" cy="5710431"/>
          </a:xfrm>
        </p:spPr>
        <p:txBody>
          <a:bodyPr>
            <a:normAutofit/>
          </a:bodyPr>
          <a:lstStyle/>
          <a:p>
            <a:pPr marL="0" indent="0" algn="ctr">
              <a:buNone/>
            </a:pPr>
            <a:r>
              <a:rPr lang="fr-CA" sz="3200" dirty="0">
                <a:latin typeface="Century Gothic" panose="020B0502020202020204" pitchFamily="34" charset="0"/>
              </a:rPr>
              <a:t>Fabriquer un</a:t>
            </a:r>
            <a:r>
              <a:rPr lang="fr-CA" sz="3200" dirty="0">
                <a:effectLst/>
                <a:latin typeface="Century Gothic" panose="020B0502020202020204" pitchFamily="34" charset="0"/>
                <a:ea typeface="Times New Roman" panose="02020603050405020304" pitchFamily="18" charset="0"/>
              </a:rPr>
              <a:t>e glacière bien isolée  avec un couvercle qui te sera utile pour </a:t>
            </a:r>
            <a:r>
              <a:rPr lang="fr-CA" sz="3200" dirty="0">
                <a:latin typeface="Century Gothic" panose="020B0502020202020204" pitchFamily="34" charset="0"/>
                <a:ea typeface="Times New Roman" panose="02020603050405020304" pitchFamily="18" charset="0"/>
              </a:rPr>
              <a:t>tes </a:t>
            </a:r>
            <a:r>
              <a:rPr lang="fr-CA" sz="3200" dirty="0">
                <a:effectLst/>
                <a:latin typeface="Century Gothic" panose="020B0502020202020204" pitchFamily="34" charset="0"/>
                <a:ea typeface="Times New Roman" panose="02020603050405020304" pitchFamily="18" charset="0"/>
              </a:rPr>
              <a:t>expéditions de camping. Tu y </a:t>
            </a:r>
            <a:r>
              <a:rPr lang="fr-CA" sz="3200" b="0" i="0" dirty="0">
                <a:effectLst/>
                <a:latin typeface="Century Gothic" panose="020B0502020202020204" pitchFamily="34" charset="0"/>
              </a:rPr>
              <a:t>placeras un glaçon. Celui-ci devra fondre moins rapidement qu’un glaçon placé à l’extérieur de la glacière. </a:t>
            </a:r>
            <a:endParaRPr lang="fr-CA" sz="3200" dirty="0">
              <a:effectLst/>
              <a:latin typeface="Century Gothic" panose="020B0502020202020204" pitchFamily="34" charset="0"/>
              <a:ea typeface="Times New Roman" panose="02020603050405020304" pitchFamily="18" charset="0"/>
            </a:endParaRPr>
          </a:p>
          <a:p>
            <a:endParaRPr lang="fr-CA" sz="2000" dirty="0"/>
          </a:p>
        </p:txBody>
      </p:sp>
    </p:spTree>
    <p:extLst>
      <p:ext uri="{BB962C8B-B14F-4D97-AF65-F5344CB8AC3E}">
        <p14:creationId xmlns:p14="http://schemas.microsoft.com/office/powerpoint/2010/main" val="305841044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E3F95A-F749-4E7D-9C4C-85ECE45478D5}"/>
              </a:ext>
            </a:extLst>
          </p:cNvPr>
          <p:cNvSpPr>
            <a:spLocks noGrp="1"/>
          </p:cNvSpPr>
          <p:nvPr>
            <p:ph type="title"/>
          </p:nvPr>
        </p:nvSpPr>
        <p:spPr/>
        <p:txBody>
          <a:bodyPr/>
          <a:lstStyle/>
          <a:p>
            <a:pPr algn="ctr"/>
            <a:r>
              <a:rPr lang="fr-CA" b="1" dirty="0">
                <a:solidFill>
                  <a:schemeClr val="accent1">
                    <a:lumMod val="50000"/>
                  </a:schemeClr>
                </a:solidFill>
              </a:rPr>
              <a:t>DIRECTIVES</a:t>
            </a:r>
          </a:p>
        </p:txBody>
      </p:sp>
      <p:sp>
        <p:nvSpPr>
          <p:cNvPr id="3" name="Espace réservé du contenu 2">
            <a:extLst>
              <a:ext uri="{FF2B5EF4-FFF2-40B4-BE49-F238E27FC236}">
                <a16:creationId xmlns:a16="http://schemas.microsoft.com/office/drawing/2014/main" id="{B47294B2-74C4-4CD9-A851-75F8698FECAE}"/>
              </a:ext>
            </a:extLst>
          </p:cNvPr>
          <p:cNvSpPr>
            <a:spLocks noGrp="1"/>
          </p:cNvSpPr>
          <p:nvPr>
            <p:ph idx="1"/>
          </p:nvPr>
        </p:nvSpPr>
        <p:spPr>
          <a:xfrm>
            <a:off x="762699" y="1471444"/>
            <a:ext cx="10515600" cy="5298471"/>
          </a:xfrm>
        </p:spPr>
        <p:txBody>
          <a:bodyPr>
            <a:normAutofit fontScale="70000" lnSpcReduction="20000"/>
          </a:bodyPr>
          <a:lstStyle/>
          <a:p>
            <a:pPr algn="l">
              <a:lnSpc>
                <a:spcPct val="120000"/>
              </a:lnSpc>
            </a:pPr>
            <a:r>
              <a:rPr lang="fr-CA" b="0" i="0" dirty="0">
                <a:solidFill>
                  <a:srgbClr val="000000"/>
                </a:solidFill>
                <a:effectLst/>
                <a:latin typeface="Century Gothic" panose="020B0502020202020204" pitchFamily="34" charset="0"/>
              </a:rPr>
              <a:t>Construis un ou plusieurs prototypes bien isolés avec un couvercle.  À toi de déterminer la taille de ta glacière. Attention!  Tu devras indiquer son volu</a:t>
            </a:r>
            <a:r>
              <a:rPr lang="fr-CA" dirty="0">
                <a:solidFill>
                  <a:srgbClr val="000000"/>
                </a:solidFill>
                <a:latin typeface="Century Gothic" panose="020B0502020202020204" pitchFamily="34" charset="0"/>
              </a:rPr>
              <a:t>me.</a:t>
            </a:r>
            <a:endParaRPr lang="fr-CA" b="0" i="0" dirty="0">
              <a:solidFill>
                <a:srgbClr val="000000"/>
              </a:solidFill>
              <a:effectLst/>
              <a:latin typeface="Century Gothic" panose="020B0502020202020204" pitchFamily="34" charset="0"/>
            </a:endParaRPr>
          </a:p>
          <a:p>
            <a:pPr algn="l">
              <a:lnSpc>
                <a:spcPct val="120000"/>
              </a:lnSpc>
            </a:pPr>
            <a:endParaRPr lang="fr-CA" dirty="0">
              <a:solidFill>
                <a:srgbClr val="000000"/>
              </a:solidFill>
              <a:latin typeface="Century Gothic" panose="020B0502020202020204" pitchFamily="34" charset="0"/>
            </a:endParaRPr>
          </a:p>
          <a:p>
            <a:pPr algn="l">
              <a:lnSpc>
                <a:spcPct val="120000"/>
              </a:lnSpc>
            </a:pPr>
            <a:r>
              <a:rPr lang="fr-CA" b="0" i="0" dirty="0">
                <a:solidFill>
                  <a:srgbClr val="000000"/>
                </a:solidFill>
                <a:effectLst/>
                <a:latin typeface="Century Gothic" panose="020B0502020202020204" pitchFamily="34" charset="0"/>
              </a:rPr>
              <a:t>Utilise des objets qui se trouvent chez toi pour construire ta glacière (ex.: carton, papier journal, tissu, ruban adhésif, bois, etc.).  Fouille dans le recyclage!</a:t>
            </a:r>
          </a:p>
          <a:p>
            <a:pPr algn="l">
              <a:lnSpc>
                <a:spcPct val="120000"/>
              </a:lnSpc>
            </a:pPr>
            <a:endParaRPr lang="fr-CA" dirty="0">
              <a:solidFill>
                <a:srgbClr val="000000"/>
              </a:solidFill>
              <a:latin typeface="Century Gothic" panose="020B0502020202020204" pitchFamily="34" charset="0"/>
            </a:endParaRPr>
          </a:p>
          <a:p>
            <a:pPr algn="l">
              <a:lnSpc>
                <a:spcPct val="120000"/>
              </a:lnSpc>
            </a:pPr>
            <a:r>
              <a:rPr lang="fr-CA" dirty="0">
                <a:solidFill>
                  <a:srgbClr val="000000"/>
                </a:solidFill>
                <a:latin typeface="Century Gothic" panose="020B0502020202020204" pitchFamily="34" charset="0"/>
              </a:rPr>
              <a:t>C</a:t>
            </a:r>
            <a:r>
              <a:rPr lang="fr-CA" b="0" i="0" dirty="0">
                <a:solidFill>
                  <a:srgbClr val="000000"/>
                </a:solidFill>
                <a:effectLst/>
                <a:latin typeface="Century Gothic" panose="020B0502020202020204" pitchFamily="34" charset="0"/>
              </a:rPr>
              <a:t>alcule le temps que prend un glaçon à fondre à l’extérieur de la glacière. Une fois qu’il a disparu complètement, ouvre ta glacière pour comparer la grosseur du glaçon que tu y avais déposé. </a:t>
            </a:r>
          </a:p>
          <a:p>
            <a:pPr algn="l">
              <a:lnSpc>
                <a:spcPct val="120000"/>
              </a:lnSpc>
            </a:pPr>
            <a:r>
              <a:rPr lang="fr-CA" dirty="0">
                <a:solidFill>
                  <a:srgbClr val="000000"/>
                </a:solidFill>
                <a:latin typeface="Century Gothic" panose="020B0502020202020204" pitchFamily="34" charset="0"/>
              </a:rPr>
              <a:t>Prépare une petite vidéo (1 min.30 sec. </a:t>
            </a:r>
            <a:r>
              <a:rPr lang="fr-CA">
                <a:solidFill>
                  <a:srgbClr val="000000"/>
                </a:solidFill>
                <a:latin typeface="Century Gothic" panose="020B0502020202020204" pitchFamily="34" charset="0"/>
              </a:rPr>
              <a:t>maximum) </a:t>
            </a:r>
            <a:r>
              <a:rPr lang="fr-CA" dirty="0">
                <a:solidFill>
                  <a:srgbClr val="000000"/>
                </a:solidFill>
                <a:latin typeface="Century Gothic" panose="020B0502020202020204" pitchFamily="34" charset="0"/>
              </a:rPr>
              <a:t>dans laquelle tu…</a:t>
            </a:r>
          </a:p>
          <a:p>
            <a:pPr marL="0" indent="0" algn="l">
              <a:lnSpc>
                <a:spcPct val="120000"/>
              </a:lnSpc>
              <a:buNone/>
            </a:pPr>
            <a:r>
              <a:rPr lang="fr-CA" dirty="0">
                <a:solidFill>
                  <a:srgbClr val="000000"/>
                </a:solidFill>
                <a:latin typeface="Century Gothic" panose="020B0502020202020204" pitchFamily="34" charset="0"/>
              </a:rPr>
              <a:t>	- expliqueras comment tu as procédé pour construire ta glacière.</a:t>
            </a:r>
          </a:p>
          <a:p>
            <a:pPr marL="0" indent="0" algn="l">
              <a:lnSpc>
                <a:spcPct val="120000"/>
              </a:lnSpc>
              <a:buNone/>
            </a:pPr>
            <a:r>
              <a:rPr lang="fr-CA" dirty="0">
                <a:solidFill>
                  <a:srgbClr val="000000"/>
                </a:solidFill>
                <a:latin typeface="Century Gothic" panose="020B0502020202020204" pitchFamily="34" charset="0"/>
              </a:rPr>
              <a:t>	-nous partageras tes commentaires sur son efficacité.</a:t>
            </a:r>
            <a:endParaRPr lang="fr-CA" dirty="0"/>
          </a:p>
        </p:txBody>
      </p:sp>
    </p:spTree>
    <p:extLst>
      <p:ext uri="{BB962C8B-B14F-4D97-AF65-F5344CB8AC3E}">
        <p14:creationId xmlns:p14="http://schemas.microsoft.com/office/powerpoint/2010/main" val="182700290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 xmlns="149c4dec-5d68-41ec-af51-029a2a13610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588275B0AE56A4C96ECB1058A5E2F9C" ma:contentTypeVersion="17" ma:contentTypeDescription="Create a new document." ma:contentTypeScope="" ma:versionID="31161920be0fa07db7ae543795e24e58">
  <xsd:schema xmlns:xsd="http://www.w3.org/2001/XMLSchema" xmlns:xs="http://www.w3.org/2001/XMLSchema" xmlns:p="http://schemas.microsoft.com/office/2006/metadata/properties" xmlns:ns2="149c4dec-5d68-41ec-af51-029a2a136100" xmlns:ns3="4d973fe5-5de8-41d4-9793-8e45b56aa925" targetNamespace="http://schemas.microsoft.com/office/2006/metadata/properties" ma:root="true" ma:fieldsID="1a5266f2c7288f66ab912a58666df640" ns2:_="" ns3:_="">
    <xsd:import namespace="149c4dec-5d68-41ec-af51-029a2a136100"/>
    <xsd:import namespace="4d973fe5-5de8-41d4-9793-8e45b56aa92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Dat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9c4dec-5d68-41ec-af51-029a2a1361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Date" ma:index="20" nillable="true" ma:displayName="Date " ma:description="Date" ma:format="DateOnly" ma:internalName="Dat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d973fe5-5de8-41d4-9793-8e45b56aa9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2E5D86-49D5-4172-978E-E4946E0ED9C9}">
  <ds:schemaRefs>
    <ds:schemaRef ds:uri="http://schemas.microsoft.com/office/2006/metadata/properties"/>
    <ds:schemaRef ds:uri="http://schemas.microsoft.com/office/infopath/2007/PartnerControls"/>
    <ds:schemaRef ds:uri="149c4dec-5d68-41ec-af51-029a2a136100"/>
  </ds:schemaRefs>
</ds:datastoreItem>
</file>

<file path=customXml/itemProps2.xml><?xml version="1.0" encoding="utf-8"?>
<ds:datastoreItem xmlns:ds="http://schemas.openxmlformats.org/officeDocument/2006/customXml" ds:itemID="{DC6A9034-77BE-49CF-A2F0-E1BAB11AF569}">
  <ds:schemaRefs>
    <ds:schemaRef ds:uri="http://schemas.microsoft.com/sharepoint/v3/contenttype/forms"/>
  </ds:schemaRefs>
</ds:datastoreItem>
</file>

<file path=customXml/itemProps3.xml><?xml version="1.0" encoding="utf-8"?>
<ds:datastoreItem xmlns:ds="http://schemas.openxmlformats.org/officeDocument/2006/customXml" ds:itemID="{7C049FC9-1F75-4C6A-A2E2-24606C2E1ABC}"/>
</file>

<file path=docProps/app.xml><?xml version="1.0" encoding="utf-8"?>
<Properties xmlns="http://schemas.openxmlformats.org/officeDocument/2006/extended-properties" xmlns:vt="http://schemas.openxmlformats.org/officeDocument/2006/docPropsVTypes">
  <Template/>
  <TotalTime>209</TotalTime>
  <Words>444</Words>
  <Application>Microsoft Office PowerPoint</Application>
  <PresentationFormat>Grand écran</PresentationFormat>
  <Paragraphs>37</Paragraphs>
  <Slides>7</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7</vt:i4>
      </vt:variant>
    </vt:vector>
  </HeadingPairs>
  <TitlesOfParts>
    <vt:vector size="12" baseType="lpstr">
      <vt:lpstr>Arial</vt:lpstr>
      <vt:lpstr>Calibri</vt:lpstr>
      <vt:lpstr>Calibri Light</vt:lpstr>
      <vt:lpstr>Century Gothic</vt:lpstr>
      <vt:lpstr>Thème Office</vt:lpstr>
      <vt:lpstr>Présentation PowerPoint</vt:lpstr>
      <vt:lpstr>COOP DU MATIN</vt:lpstr>
      <vt:lpstr>DÉFI : Comment conserver les aliments frais lors d’une expédition? </vt:lpstr>
      <vt:lpstr>Remue-méninges sur la conservation des aliments</vt:lpstr>
      <vt:lpstr>UN PEU D’HISTOIRE</vt:lpstr>
      <vt:lpstr>Présentation PowerPoint</vt:lpstr>
      <vt:lpstr>DIRECTIVES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Isabelle Forget</dc:creator>
  <cp:lastModifiedBy>Estelle de la Chevrotière</cp:lastModifiedBy>
  <cp:revision>25</cp:revision>
  <dcterms:created xsi:type="dcterms:W3CDTF">2021-06-16T14:38:39Z</dcterms:created>
  <dcterms:modified xsi:type="dcterms:W3CDTF">2021-06-22T19:28:25Z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0x0101003588275B0AE56A4C96ECB1058A5E2F9C</vt:lpwstr>
  </property>
</Properties>
</file>