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27AB4-E870-452B-BBCA-B6FEA44FC5CC}" v="5" dt="2021-06-22T19:28:50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Forget" userId="1028f451-0671-4911-82da-f33e850fa4a6" providerId="ADAL" clId="{C939E82E-E915-4C04-A40C-496773FB931B}"/>
    <pc:docChg chg="custSel addSld modSld">
      <pc:chgData name="Isabelle Forget" userId="1028f451-0671-4911-82da-f33e850fa4a6" providerId="ADAL" clId="{C939E82E-E915-4C04-A40C-496773FB931B}" dt="2021-06-21T11:56:02.344" v="518" actId="1076"/>
      <pc:docMkLst>
        <pc:docMk/>
      </pc:docMkLst>
      <pc:sldChg chg="addSp delSp modSp mod">
        <pc:chgData name="Isabelle Forget" userId="1028f451-0671-4911-82da-f33e850fa4a6" providerId="ADAL" clId="{C939E82E-E915-4C04-A40C-496773FB931B}" dt="2021-06-21T11:52:54.725" v="402" actId="14100"/>
        <pc:sldMkLst>
          <pc:docMk/>
          <pc:sldMk cId="3346965253" sldId="257"/>
        </pc:sldMkLst>
        <pc:spChg chg="mod">
          <ac:chgData name="Isabelle Forget" userId="1028f451-0671-4911-82da-f33e850fa4a6" providerId="ADAL" clId="{C939E82E-E915-4C04-A40C-496773FB931B}" dt="2021-06-16T14:12:12.154" v="399" actId="2711"/>
          <ac:spMkLst>
            <pc:docMk/>
            <pc:sldMk cId="3346965253" sldId="257"/>
            <ac:spMk id="2" creationId="{AB9B3A25-7FCB-4CED-BF56-935323324796}"/>
          </ac:spMkLst>
        </pc:spChg>
        <pc:spChg chg="del mod">
          <ac:chgData name="Isabelle Forget" userId="1028f451-0671-4911-82da-f33e850fa4a6" providerId="ADAL" clId="{C939E82E-E915-4C04-A40C-496773FB931B}" dt="2021-06-16T14:04:42.433" v="3" actId="478"/>
          <ac:spMkLst>
            <pc:docMk/>
            <pc:sldMk cId="3346965253" sldId="257"/>
            <ac:spMk id="3" creationId="{7A5599BC-5EBD-4881-8A90-211EE31CA9E8}"/>
          </ac:spMkLst>
        </pc:spChg>
        <pc:spChg chg="add mod">
          <ac:chgData name="Isabelle Forget" userId="1028f451-0671-4911-82da-f33e850fa4a6" providerId="ADAL" clId="{C939E82E-E915-4C04-A40C-496773FB931B}" dt="2021-06-21T11:52:54.725" v="402" actId="14100"/>
          <ac:spMkLst>
            <pc:docMk/>
            <pc:sldMk cId="3346965253" sldId="257"/>
            <ac:spMk id="7" creationId="{169A999D-45E4-40BB-B104-B4F3269CB1A0}"/>
          </ac:spMkLst>
        </pc:spChg>
        <pc:graphicFrameChg chg="add mod">
          <ac:chgData name="Isabelle Forget" userId="1028f451-0671-4911-82da-f33e850fa4a6" providerId="ADAL" clId="{C939E82E-E915-4C04-A40C-496773FB931B}" dt="2021-06-16T14:06:51.137" v="18" actId="1076"/>
          <ac:graphicFrameMkLst>
            <pc:docMk/>
            <pc:sldMk cId="3346965253" sldId="257"/>
            <ac:graphicFrameMk id="6" creationId="{CF430FAC-7333-4B8B-ADB9-40C2DE2637D3}"/>
          </ac:graphicFrameMkLst>
        </pc:graphicFrameChg>
      </pc:sldChg>
      <pc:sldChg chg="addSp delSp modSp new mod setBg setClrOvrMap">
        <pc:chgData name="Isabelle Forget" userId="1028f451-0671-4911-82da-f33e850fa4a6" providerId="ADAL" clId="{C939E82E-E915-4C04-A40C-496773FB931B}" dt="2021-06-21T11:56:02.344" v="518" actId="1076"/>
        <pc:sldMkLst>
          <pc:docMk/>
          <pc:sldMk cId="3037179271" sldId="258"/>
        </pc:sldMkLst>
        <pc:spChg chg="mod">
          <ac:chgData name="Isabelle Forget" userId="1028f451-0671-4911-82da-f33e850fa4a6" providerId="ADAL" clId="{C939E82E-E915-4C04-A40C-496773FB931B}" dt="2021-06-21T11:56:02.344" v="518" actId="1076"/>
          <ac:spMkLst>
            <pc:docMk/>
            <pc:sldMk cId="3037179271" sldId="258"/>
            <ac:spMk id="2" creationId="{576C6D6A-FA17-440B-8A5F-72D6EDB54EDA}"/>
          </ac:spMkLst>
        </pc:spChg>
        <pc:spChg chg="del">
          <ac:chgData name="Isabelle Forget" userId="1028f451-0671-4911-82da-f33e850fa4a6" providerId="ADAL" clId="{C939E82E-E915-4C04-A40C-496773FB931B}" dt="2021-06-21T11:54:43.689" v="442" actId="478"/>
          <ac:spMkLst>
            <pc:docMk/>
            <pc:sldMk cId="3037179271" sldId="258"/>
            <ac:spMk id="3" creationId="{7657700C-F640-4681-9D4C-A7245EC54B61}"/>
          </ac:spMkLst>
        </pc:spChg>
        <pc:spChg chg="add mod">
          <ac:chgData name="Isabelle Forget" userId="1028f451-0671-4911-82da-f33e850fa4a6" providerId="ADAL" clId="{C939E82E-E915-4C04-A40C-496773FB931B}" dt="2021-06-21T11:55:25.409" v="447" actId="13926"/>
          <ac:spMkLst>
            <pc:docMk/>
            <pc:sldMk cId="3037179271" sldId="258"/>
            <ac:spMk id="6" creationId="{55FFF954-EE66-47BF-A2C6-FFD6D21CB0B7}"/>
          </ac:spMkLst>
        </pc:spChg>
        <pc:picChg chg="add mod">
          <ac:chgData name="Isabelle Forget" userId="1028f451-0671-4911-82da-f33e850fa4a6" providerId="ADAL" clId="{C939E82E-E915-4C04-A40C-496773FB931B}" dt="2021-06-21T11:55:09.892" v="444" actId="26606"/>
          <ac:picMkLst>
            <pc:docMk/>
            <pc:sldMk cId="3037179271" sldId="258"/>
            <ac:picMk id="1026" creationId="{E0BBE398-DFB9-4DAB-A160-83673F853222}"/>
          </ac:picMkLst>
        </pc:picChg>
      </pc:sldChg>
    </pc:docChg>
  </pc:docChgLst>
  <pc:docChgLst>
    <pc:chgData name="Isabelle Forget" userId="S::iforget@lecentrefranco.ca::1028f451-0671-4911-82da-f33e850fa4a6" providerId="AD" clId="Web-{A8596126-BC07-E291-CF66-A20F0A0CFDE4}"/>
    <pc:docChg chg="modSld">
      <pc:chgData name="Isabelle Forget" userId="S::iforget@lecentrefranco.ca::1028f451-0671-4911-82da-f33e850fa4a6" providerId="AD" clId="Web-{A8596126-BC07-E291-CF66-A20F0A0CFDE4}" dt="2021-06-18T20:51:04.288" v="24" actId="1076"/>
      <pc:docMkLst>
        <pc:docMk/>
      </pc:docMkLst>
      <pc:sldChg chg="addSp delSp modSp mod setClrOvrMap">
        <pc:chgData name="Isabelle Forget" userId="S::iforget@lecentrefranco.ca::1028f451-0671-4911-82da-f33e850fa4a6" providerId="AD" clId="Web-{A8596126-BC07-E291-CF66-A20F0A0CFDE4}" dt="2021-06-18T20:50:34.320" v="18" actId="1076"/>
        <pc:sldMkLst>
          <pc:docMk/>
          <pc:sldMk cId="2262098928" sldId="256"/>
        </pc:sldMkLst>
        <pc:spChg chg="mod ord">
          <ac:chgData name="Isabelle Forget" userId="S::iforget@lecentrefranco.ca::1028f451-0671-4911-82da-f33e850fa4a6" providerId="AD" clId="Web-{A8596126-BC07-E291-CF66-A20F0A0CFDE4}" dt="2021-06-18T20:50:13.367" v="13" actId="1076"/>
          <ac:spMkLst>
            <pc:docMk/>
            <pc:sldMk cId="2262098928" sldId="256"/>
            <ac:spMk id="3" creationId="{777F8F48-CFB9-4E28-A2AE-C3C7E6C93AFF}"/>
          </ac:spMkLst>
        </pc:spChg>
        <pc:spChg chg="add mod">
          <ac:chgData name="Isabelle Forget" userId="S::iforget@lecentrefranco.ca::1028f451-0671-4911-82da-f33e850fa4a6" providerId="AD" clId="Web-{A8596126-BC07-E291-CF66-A20F0A0CFDE4}" dt="2021-06-18T20:50:34.320" v="18" actId="1076"/>
          <ac:spMkLst>
            <pc:docMk/>
            <pc:sldMk cId="2262098928" sldId="256"/>
            <ac:spMk id="5" creationId="{64382D5D-EC80-4EF3-A916-C00276BB3E66}"/>
          </ac:spMkLst>
        </pc:spChg>
        <pc:spChg chg="add del">
          <ac:chgData name="Isabelle Forget" userId="S::iforget@lecentrefranco.ca::1028f451-0671-4911-82da-f33e850fa4a6" providerId="AD" clId="Web-{A8596126-BC07-E291-CF66-A20F0A0CFDE4}" dt="2021-06-18T20:49:57.476" v="10"/>
          <ac:spMkLst>
            <pc:docMk/>
            <pc:sldMk cId="2262098928" sldId="256"/>
            <ac:spMk id="74" creationId="{87CC2527-562A-4F69-B487-4371E5B243E7}"/>
          </ac:spMkLst>
        </pc:spChg>
        <pc:spChg chg="add">
          <ac:chgData name="Isabelle Forget" userId="S::iforget@lecentrefranco.ca::1028f451-0671-4911-82da-f33e850fa4a6" providerId="AD" clId="Web-{A8596126-BC07-E291-CF66-A20F0A0CFDE4}" dt="2021-06-18T20:49:57.476" v="10"/>
          <ac:spMkLst>
            <pc:docMk/>
            <pc:sldMk cId="2262098928" sldId="256"/>
            <ac:spMk id="78" creationId="{74426AB7-D619-4515-962A-BC83909EC015}"/>
          </ac:spMkLst>
        </pc:spChg>
        <pc:spChg chg="add">
          <ac:chgData name="Isabelle Forget" userId="S::iforget@lecentrefranco.ca::1028f451-0671-4911-82da-f33e850fa4a6" providerId="AD" clId="Web-{A8596126-BC07-E291-CF66-A20F0A0CFDE4}" dt="2021-06-18T20:49:57.476" v="10"/>
          <ac:spMkLst>
            <pc:docMk/>
            <pc:sldMk cId="2262098928" sldId="256"/>
            <ac:spMk id="79" creationId="{DE47DF98-723F-4AAC-ABCF-CACBC438F78F}"/>
          </ac:spMkLst>
        </pc:spChg>
        <pc:spChg chg="add del">
          <ac:chgData name="Isabelle Forget" userId="S::iforget@lecentrefranco.ca::1028f451-0671-4911-82da-f33e850fa4a6" providerId="AD" clId="Web-{A8596126-BC07-E291-CF66-A20F0A0CFDE4}" dt="2021-06-18T20:49:57.460" v="9"/>
          <ac:spMkLst>
            <pc:docMk/>
            <pc:sldMk cId="2262098928" sldId="256"/>
            <ac:spMk id="81" creationId="{87CC2527-562A-4F69-B487-4371E5B243E7}"/>
          </ac:spMkLst>
        </pc:spChg>
        <pc:spChg chg="del">
          <ac:chgData name="Isabelle Forget" userId="S::iforget@lecentrefranco.ca::1028f451-0671-4911-82da-f33e850fa4a6" providerId="AD" clId="Web-{A8596126-BC07-E291-CF66-A20F0A0CFDE4}" dt="2021-06-18T20:49:00.383" v="2"/>
          <ac:spMkLst>
            <pc:docMk/>
            <pc:sldMk cId="2262098928" sldId="256"/>
            <ac:spMk id="1028" creationId="{D928DD85-BB99-450D-A702-2683E0296282}"/>
          </ac:spMkLst>
        </pc:spChg>
        <pc:spChg chg="del">
          <ac:chgData name="Isabelle Forget" userId="S::iforget@lecentrefranco.ca::1028f451-0671-4911-82da-f33e850fa4a6" providerId="AD" clId="Web-{A8596126-BC07-E291-CF66-A20F0A0CFDE4}" dt="2021-06-18T20:49:00.383" v="2"/>
          <ac:spMkLst>
            <pc:docMk/>
            <pc:sldMk cId="2262098928" sldId="256"/>
            <ac:spMk id="1029" creationId="{240E5BD2-4019-4012-A1AA-628900E659E9}"/>
          </ac:spMkLst>
        </pc:spChg>
        <pc:picChg chg="add del mod">
          <ac:chgData name="Isabelle Forget" userId="S::iforget@lecentrefranco.ca::1028f451-0671-4911-82da-f33e850fa4a6" providerId="AD" clId="Web-{A8596126-BC07-E291-CF66-A20F0A0CFDE4}" dt="2021-06-18T20:49:31.648" v="6"/>
          <ac:picMkLst>
            <pc:docMk/>
            <pc:sldMk cId="2262098928" sldId="256"/>
            <ac:picMk id="2" creationId="{69FA6268-1485-44F5-A74C-5CD12A39C11A}"/>
          </ac:picMkLst>
        </pc:picChg>
        <pc:picChg chg="add mod">
          <ac:chgData name="Isabelle Forget" userId="S::iforget@lecentrefranco.ca::1028f451-0671-4911-82da-f33e850fa4a6" providerId="AD" clId="Web-{A8596126-BC07-E291-CF66-A20F0A0CFDE4}" dt="2021-06-18T20:49:57.476" v="10"/>
          <ac:picMkLst>
            <pc:docMk/>
            <pc:sldMk cId="2262098928" sldId="256"/>
            <ac:picMk id="4" creationId="{39E164EB-0689-4FDA-AB72-7578560DE9F1}"/>
          </ac:picMkLst>
        </pc:picChg>
        <pc:picChg chg="del">
          <ac:chgData name="Isabelle Forget" userId="S::iforget@lecentrefranco.ca::1028f451-0671-4911-82da-f33e850fa4a6" providerId="AD" clId="Web-{A8596126-BC07-E291-CF66-A20F0A0CFDE4}" dt="2021-06-18T20:48:29.367" v="0"/>
          <ac:picMkLst>
            <pc:docMk/>
            <pc:sldMk cId="2262098928" sldId="256"/>
            <ac:picMk id="1026" creationId="{0B9630A6-D6A2-4536-A317-EF3DD1F33A14}"/>
          </ac:picMkLst>
        </pc:picChg>
        <pc:cxnChg chg="add del">
          <ac:chgData name="Isabelle Forget" userId="S::iforget@lecentrefranco.ca::1028f451-0671-4911-82da-f33e850fa4a6" providerId="AD" clId="Web-{A8596126-BC07-E291-CF66-A20F0A0CFDE4}" dt="2021-06-18T20:49:57.476" v="10"/>
          <ac:cxnSpMkLst>
            <pc:docMk/>
            <pc:sldMk cId="2262098928" sldId="256"/>
            <ac:cxnSpMk id="76" creationId="{BCDAEC91-5BCE-4B55-9CC0-43EF94CB734B}"/>
          </ac:cxnSpMkLst>
        </pc:cxnChg>
        <pc:cxnChg chg="add del">
          <ac:chgData name="Isabelle Forget" userId="S::iforget@lecentrefranco.ca::1028f451-0671-4911-82da-f33e850fa4a6" providerId="AD" clId="Web-{A8596126-BC07-E291-CF66-A20F0A0CFDE4}" dt="2021-06-18T20:49:57.460" v="9"/>
          <ac:cxnSpMkLst>
            <pc:docMk/>
            <pc:sldMk cId="2262098928" sldId="256"/>
            <ac:cxnSpMk id="83" creationId="{BCDAEC91-5BCE-4B55-9CC0-43EF94CB734B}"/>
          </ac:cxnSpMkLst>
        </pc:cxnChg>
        <pc:cxnChg chg="add">
          <ac:chgData name="Isabelle Forget" userId="S::iforget@lecentrefranco.ca::1028f451-0671-4911-82da-f33e850fa4a6" providerId="AD" clId="Web-{A8596126-BC07-E291-CF66-A20F0A0CFDE4}" dt="2021-06-18T20:49:57.476" v="10"/>
          <ac:cxnSpMkLst>
            <pc:docMk/>
            <pc:sldMk cId="2262098928" sldId="256"/>
            <ac:cxnSpMk id="85" creationId="{EA29FC7C-9308-4FDE-8DCA-405668055B0F}"/>
          </ac:cxnSpMkLst>
        </pc:cxnChg>
      </pc:sldChg>
      <pc:sldChg chg="modSp">
        <pc:chgData name="Isabelle Forget" userId="S::iforget@lecentrefranco.ca::1028f451-0671-4911-82da-f33e850fa4a6" providerId="AD" clId="Web-{A8596126-BC07-E291-CF66-A20F0A0CFDE4}" dt="2021-06-18T20:51:04.288" v="24" actId="1076"/>
        <pc:sldMkLst>
          <pc:docMk/>
          <pc:sldMk cId="3346965253" sldId="257"/>
        </pc:sldMkLst>
        <pc:spChg chg="mod">
          <ac:chgData name="Isabelle Forget" userId="S::iforget@lecentrefranco.ca::1028f451-0671-4911-82da-f33e850fa4a6" providerId="AD" clId="Web-{A8596126-BC07-E291-CF66-A20F0A0CFDE4}" dt="2021-06-18T20:51:04.288" v="24" actId="1076"/>
          <ac:spMkLst>
            <pc:docMk/>
            <pc:sldMk cId="3346965253" sldId="257"/>
            <ac:spMk id="7" creationId="{169A999D-45E4-40BB-B104-B4F3269CB1A0}"/>
          </ac:spMkLst>
        </pc:spChg>
      </pc:sldChg>
    </pc:docChg>
  </pc:docChgLst>
  <pc:docChgLst>
    <pc:chgData name="Estelle de la Chevrotière" userId="e10d50fc-cc61-4f58-b48c-3a137573b33e" providerId="ADAL" clId="{24A27AB4-E870-452B-BBCA-B6FEA44FC5CC}"/>
    <pc:docChg chg="custSel modSld">
      <pc:chgData name="Estelle de la Chevrotière" userId="e10d50fc-cc61-4f58-b48c-3a137573b33e" providerId="ADAL" clId="{24A27AB4-E870-452B-BBCA-B6FEA44FC5CC}" dt="2021-06-22T19:28:50.196" v="6" actId="18131"/>
      <pc:docMkLst>
        <pc:docMk/>
      </pc:docMkLst>
      <pc:sldChg chg="delSp modSp mod">
        <pc:chgData name="Estelle de la Chevrotière" userId="e10d50fc-cc61-4f58-b48c-3a137573b33e" providerId="ADAL" clId="{24A27AB4-E870-452B-BBCA-B6FEA44FC5CC}" dt="2021-06-22T18:23:29.375" v="1" actId="478"/>
        <pc:sldMkLst>
          <pc:docMk/>
          <pc:sldMk cId="2262098928" sldId="256"/>
        </pc:sldMkLst>
        <pc:spChg chg="del">
          <ac:chgData name="Estelle de la Chevrotière" userId="e10d50fc-cc61-4f58-b48c-3a137573b33e" providerId="ADAL" clId="{24A27AB4-E870-452B-BBCA-B6FEA44FC5CC}" dt="2021-06-22T18:23:29.375" v="1" actId="478"/>
          <ac:spMkLst>
            <pc:docMk/>
            <pc:sldMk cId="2262098928" sldId="256"/>
            <ac:spMk id="5" creationId="{64382D5D-EC80-4EF3-A916-C00276BB3E66}"/>
          </ac:spMkLst>
        </pc:spChg>
        <pc:picChg chg="mod">
          <ac:chgData name="Estelle de la Chevrotière" userId="e10d50fc-cc61-4f58-b48c-3a137573b33e" providerId="ADAL" clId="{24A27AB4-E870-452B-BBCA-B6FEA44FC5CC}" dt="2021-06-22T18:23:26.086" v="0" actId="14826"/>
          <ac:picMkLst>
            <pc:docMk/>
            <pc:sldMk cId="2262098928" sldId="256"/>
            <ac:picMk id="4" creationId="{39E164EB-0689-4FDA-AB72-7578560DE9F1}"/>
          </ac:picMkLst>
        </pc:picChg>
      </pc:sldChg>
      <pc:sldChg chg="delSp modSp mod">
        <pc:chgData name="Estelle de la Chevrotière" userId="e10d50fc-cc61-4f58-b48c-3a137573b33e" providerId="ADAL" clId="{24A27AB4-E870-452B-BBCA-B6FEA44FC5CC}" dt="2021-06-22T19:28:50.196" v="6" actId="18131"/>
        <pc:sldMkLst>
          <pc:docMk/>
          <pc:sldMk cId="3037179271" sldId="258"/>
        </pc:sldMkLst>
        <pc:spChg chg="del">
          <ac:chgData name="Estelle de la Chevrotière" userId="e10d50fc-cc61-4f58-b48c-3a137573b33e" providerId="ADAL" clId="{24A27AB4-E870-452B-BBCA-B6FEA44FC5CC}" dt="2021-06-22T18:23:45.656" v="5" actId="478"/>
          <ac:spMkLst>
            <pc:docMk/>
            <pc:sldMk cId="3037179271" sldId="258"/>
            <ac:spMk id="6" creationId="{55FFF954-EE66-47BF-A2C6-FFD6D21CB0B7}"/>
          </ac:spMkLst>
        </pc:spChg>
        <pc:picChg chg="mod">
          <ac:chgData name="Estelle de la Chevrotière" userId="e10d50fc-cc61-4f58-b48c-3a137573b33e" providerId="ADAL" clId="{24A27AB4-E870-452B-BBCA-B6FEA44FC5CC}" dt="2021-06-22T19:28:50.196" v="6" actId="18131"/>
          <ac:picMkLst>
            <pc:docMk/>
            <pc:sldMk cId="3037179271" sldId="258"/>
            <ac:picMk id="1026" creationId="{E0BBE398-DFB9-4DAB-A160-83673F85322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FD5-412B-93D6-799775342B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FD5-412B-93D6-799775342B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FD5-412B-93D6-799775342B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FD5-412B-93D6-799775342B57}"/>
              </c:ext>
            </c:extLst>
          </c:dPt>
          <c:cat>
            <c:strRef>
              <c:f>Feuil1!$A$2:$A$5</c:f>
              <c:strCache>
                <c:ptCount val="4"/>
                <c:pt idx="0">
                  <c:v>Canot</c:v>
                </c:pt>
                <c:pt idx="1">
                  <c:v>Vêtements</c:v>
                </c:pt>
                <c:pt idx="2">
                  <c:v>Tente</c:v>
                </c:pt>
                <c:pt idx="3">
                  <c:v>Équipement camping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50</c:v>
                </c:pt>
                <c:pt idx="1">
                  <c:v>5</c:v>
                </c:pt>
                <c:pt idx="2">
                  <c:v>10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0F-4B34-A715-6856EA4B8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6B444-18AA-4F53-A405-575C254DC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B50575-0574-4856-B46C-BD4E5C9F6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960CC7-EC84-4F98-99B7-EDB10CFF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F536-1F30-42B7-A54C-AAB72451001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8394A9-431C-4233-AE9B-45C0485A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968174-DB74-4CC4-AA4E-CC3F0BD9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22C9-FEAA-48D7-948B-657CA72542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227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B6788-F6B5-4CB3-8E58-602CE050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948E20-5AC5-4B61-A27F-0549C1848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D00160-B7B3-417D-999E-ECE4C814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F536-1F30-42B7-A54C-AAB72451001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FB193D-71E9-40C9-975F-53FA2876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E89BC7-E3B3-416F-9E7D-0E7E6756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22C9-FEAA-48D7-948B-657CA72542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80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547DD6B-C3C0-4C20-A863-48A0A2CFA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9299CE-829B-4278-A6A2-DD954C12C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7DEDA1-3B59-44F0-AF0F-FB811043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F536-1F30-42B7-A54C-AAB72451001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232EE5-4B87-45AC-82BB-262537D8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CC332B-34F8-48E4-8700-548984CD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22C9-FEAA-48D7-948B-657CA72542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653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80496-44F6-4A31-9854-9E09CABF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B6966-B1BF-4924-A5F2-F2D37B1DB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CD83B9-17B3-43A8-A0DD-BD55870B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F536-1F30-42B7-A54C-AAB72451001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3C5A41-0F54-43A6-8F41-26E10A2D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095C6B-4567-4E2D-AC0F-C42D7268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22C9-FEAA-48D7-948B-657CA72542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844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C807FA-2E8C-4546-8063-F427C01AD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E6DAE3-E25F-42B7-AD72-B222FD62E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A1A040-4FD1-4C1C-96B6-4C444754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F536-1F30-42B7-A54C-AAB72451001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222569-9D6C-4B28-8D93-5890C3CE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C37635-85FA-49E7-BC67-F55E3E83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22C9-FEAA-48D7-948B-657CA72542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851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21F81-068F-4E55-B8EB-4117B5B5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4106F9-650B-425A-8C75-A86061101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D9F260-F795-45F8-AE19-402E518AF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A59D88-C9E1-41D7-B9C3-FFFC4D8C5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F536-1F30-42B7-A54C-AAB72451001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1CD389-A5E7-4604-8E4E-F4E235B7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BEAAC5-6EF2-486B-80B4-FDD156FF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22C9-FEAA-48D7-948B-657CA72542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799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91254-3F44-4AB6-90D8-6A9CFE2F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C7EC3A-4258-4B40-870C-F5A34A0F0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835DD5-DF9E-4D11-A183-EAF46443C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4B87815-7307-48B3-B61F-E1EA7C6A9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48E178-F019-444E-BF42-A7D0B59F7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7ECC84-D8E3-41D9-A9B8-AAC0F04E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F536-1F30-42B7-A54C-AAB72451001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EB5B971-2234-4F0B-A9A6-90BE9DDC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2388CF9-B1B3-4AC2-BAB3-646808DA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22C9-FEAA-48D7-948B-657CA72542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187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F3F6BF-D52B-4147-9A3B-F624AF6CE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B3790E-E4DD-4E1A-9660-99671CE9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F536-1F30-42B7-A54C-AAB72451001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DB45D7-9DDB-4930-B84D-8C892224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B67727-3D37-49FA-9B5B-64DB5B8E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22C9-FEAA-48D7-948B-657CA72542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768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B34F91-BBA7-48E4-9557-88239A4C3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F536-1F30-42B7-A54C-AAB72451001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003462-7B08-4C4A-9012-5480D1269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3BBB55-5FA7-49B9-A8CC-A4DE27DD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22C9-FEAA-48D7-948B-657CA72542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185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E6727B-6B35-42D5-98A0-87E9C9FB1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6AB112-DB2D-486A-8207-65D887C0B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3A50D9-3915-4062-A318-714EAA76C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FA7F70-7F83-47F4-A5D9-3C398649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F536-1F30-42B7-A54C-AAB72451001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ED4AB5-01DB-490C-BD83-BC5D2E62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AEF4B4-DAB7-42BD-8661-C23DD736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22C9-FEAA-48D7-948B-657CA72542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642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F5F01-641C-4FF0-B213-21D8DEC0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8269D46-3551-4A99-92F8-6AEB4654F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B366FC-4F28-4B06-9F9C-6587447B9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F33CAE-B4FC-41FB-818A-848EF632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F536-1F30-42B7-A54C-AAB72451001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5579E2-592F-4DF8-BEC2-8E6854CE1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DC28DD-0469-4F00-B57A-63E31FA3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22C9-FEAA-48D7-948B-657CA72542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140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1DC4525-FC2F-4973-B372-BFEB1BD2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216EE3-7092-4249-BC0A-CC1CBCEA2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306FDB-7C4A-40F8-97D3-CB64B4B1E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EF536-1F30-42B7-A54C-AAB724510011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FA8E24-ED56-4022-81FF-FF452ED9B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E40A63-B80B-4D21-9C2F-210547FC5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22C9-FEAA-48D7-948B-657CA72542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855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8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5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8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55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us-titre 2">
            <a:extLst>
              <a:ext uri="{FF2B5EF4-FFF2-40B4-BE49-F238E27FC236}">
                <a16:creationId xmlns:a16="http://schemas.microsoft.com/office/drawing/2014/main" id="{777F8F48-CFB9-4E28-A2AE-C3C7E6C93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4862864"/>
            <a:ext cx="8767860" cy="4408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A" sz="2800" dirty="0">
                <a:solidFill>
                  <a:srgbClr val="45576C"/>
                </a:solidFill>
                <a:latin typeface="Century Gothic"/>
              </a:rPr>
              <a:t>SEMAINE 2 – MARDI</a:t>
            </a:r>
          </a:p>
          <a:p>
            <a:r>
              <a:rPr lang="fr-CA" sz="2800" dirty="0">
                <a:solidFill>
                  <a:srgbClr val="45576C"/>
                </a:solidFill>
                <a:latin typeface="Century Gothic"/>
              </a:rPr>
              <a:t>PARTONS EN EXPÉDITION</a:t>
            </a:r>
          </a:p>
          <a:p>
            <a:r>
              <a:rPr lang="fr-CA" sz="2800" dirty="0">
                <a:solidFill>
                  <a:srgbClr val="45576C"/>
                </a:solidFill>
                <a:latin typeface="Century Gothic"/>
              </a:rPr>
              <a:t>CAMP VIRTUEL EN MATHÉMATIQUE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39E164EB-0689-4FDA-AB72-7578560DE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 b="314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9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9B3A25-7FCB-4CED-BF56-93532332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latin typeface="Century Gothic" panose="020B0502020202020204" pitchFamily="34" charset="0"/>
              </a:rPr>
              <a:t>COOP DU MATIN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CF430FAC-7333-4B8B-ADB9-40C2DE2637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016642"/>
              </p:ext>
            </p:extLst>
          </p:nvPr>
        </p:nvGraphicFramePr>
        <p:xfrm>
          <a:off x="481495" y="1746020"/>
          <a:ext cx="7257774" cy="4746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69A999D-45E4-40BB-B104-B4F3269CB1A0}"/>
              </a:ext>
            </a:extLst>
          </p:cNvPr>
          <p:cNvSpPr txBox="1"/>
          <p:nvPr/>
        </p:nvSpPr>
        <p:spPr>
          <a:xfrm>
            <a:off x="7942164" y="1746250"/>
            <a:ext cx="4112815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2000" dirty="0">
                <a:latin typeface="Century Gothic"/>
              </a:rPr>
              <a:t>Safi désire se procurer tout le matériel nécessaire pour faire des excursions en canot-camping.  Elle dispose d’un budget de 1500,00$.  Peux-tu identifier le coût de chacune des dépenses personnelles de Safi?</a:t>
            </a:r>
          </a:p>
          <a:p>
            <a:endParaRPr lang="fr-CA" sz="2000" dirty="0">
              <a:latin typeface="Century Gothic" panose="020B0502020202020204" pitchFamily="34" charset="0"/>
            </a:endParaRPr>
          </a:p>
          <a:p>
            <a:r>
              <a:rPr lang="fr-CA" sz="2000" dirty="0">
                <a:latin typeface="Century Gothic"/>
              </a:rPr>
              <a:t>Canot : </a:t>
            </a:r>
            <a:endParaRPr lang="fr-CA" sz="2000" dirty="0">
              <a:latin typeface="Century Gothic" panose="020B0502020202020204" pitchFamily="34" charset="0"/>
            </a:endParaRPr>
          </a:p>
          <a:p>
            <a:r>
              <a:rPr lang="fr-CA" sz="2000" dirty="0">
                <a:latin typeface="Century Gothic"/>
              </a:rPr>
              <a:t>Vêtements : 5%</a:t>
            </a:r>
          </a:p>
          <a:p>
            <a:r>
              <a:rPr lang="fr-CA" sz="2000" dirty="0">
                <a:latin typeface="Century Gothic"/>
              </a:rPr>
              <a:t>Tente : 1/10</a:t>
            </a:r>
          </a:p>
          <a:p>
            <a:r>
              <a:rPr lang="fr-CA" sz="2000" dirty="0">
                <a:latin typeface="Century Gothic"/>
              </a:rPr>
              <a:t>Équipement de camping : 35%</a:t>
            </a:r>
          </a:p>
        </p:txBody>
      </p:sp>
    </p:spTree>
    <p:extLst>
      <p:ext uri="{BB962C8B-B14F-4D97-AF65-F5344CB8AC3E}">
        <p14:creationId xmlns:p14="http://schemas.microsoft.com/office/powerpoint/2010/main" val="334696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C6D6A-FA17-440B-8A5F-72D6EDB5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83" y="5727889"/>
            <a:ext cx="10911840" cy="6400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Une </a:t>
            </a:r>
            <a:r>
              <a:rPr lang="en-US" sz="3200" b="1" dirty="0" err="1">
                <a:latin typeface="Century Gothic" panose="020B0502020202020204" pitchFamily="34" charset="0"/>
              </a:rPr>
              <a:t>expédition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en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canot</a:t>
            </a:r>
            <a:r>
              <a:rPr lang="en-US" sz="3200" b="1" dirty="0">
                <a:latin typeface="Century Gothic" panose="020B0502020202020204" pitchFamily="34" charset="0"/>
              </a:rPr>
              <a:t>-camping</a:t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3200" b="1" dirty="0" err="1">
                <a:latin typeface="Century Gothic" panose="020B0502020202020204" pitchFamily="34" charset="0"/>
              </a:rPr>
              <a:t>Qu’est-ce</a:t>
            </a:r>
            <a:r>
              <a:rPr lang="en-US" sz="3200" b="1" dirty="0">
                <a:latin typeface="Century Gothic" panose="020B0502020202020204" pitchFamily="34" charset="0"/>
              </a:rPr>
              <a:t> que </a:t>
            </a:r>
            <a:r>
              <a:rPr lang="en-US" sz="3200" b="1" dirty="0" err="1">
                <a:latin typeface="Century Gothic" panose="020B0502020202020204" pitchFamily="34" charset="0"/>
              </a:rPr>
              <a:t>tu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connais</a:t>
            </a:r>
            <a:r>
              <a:rPr lang="en-US" sz="3200" b="1" dirty="0">
                <a:latin typeface="Century Gothic" panose="020B0502020202020204" pitchFamily="34" charset="0"/>
              </a:rPr>
              <a:t> sur le </a:t>
            </a:r>
            <a:r>
              <a:rPr lang="en-US" sz="3200" b="1" dirty="0" err="1">
                <a:latin typeface="Century Gothic" panose="020B0502020202020204" pitchFamily="34" charset="0"/>
              </a:rPr>
              <a:t>sujet</a:t>
            </a:r>
            <a:r>
              <a:rPr lang="en-US" sz="3200" b="1" dirty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BBE398-DFB9-4DAB-A160-83673F853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1" b="7841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179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149c4dec-5d68-41ec-af51-029a2a13610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88275B0AE56A4C96ECB1058A5E2F9C" ma:contentTypeVersion="17" ma:contentTypeDescription="Create a new document." ma:contentTypeScope="" ma:versionID="31161920be0fa07db7ae543795e24e58">
  <xsd:schema xmlns:xsd="http://www.w3.org/2001/XMLSchema" xmlns:xs="http://www.w3.org/2001/XMLSchema" xmlns:p="http://schemas.microsoft.com/office/2006/metadata/properties" xmlns:ns2="149c4dec-5d68-41ec-af51-029a2a136100" xmlns:ns3="4d973fe5-5de8-41d4-9793-8e45b56aa925" targetNamespace="http://schemas.microsoft.com/office/2006/metadata/properties" ma:root="true" ma:fieldsID="1a5266f2c7288f66ab912a58666df640" ns2:_="" ns3:_="">
    <xsd:import namespace="149c4dec-5d68-41ec-af51-029a2a136100"/>
    <xsd:import namespace="4d973fe5-5de8-41d4-9793-8e45b56aa9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Dat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c4dec-5d68-41ec-af51-029a2a1361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" ma:index="20" nillable="true" ma:displayName="Date " ma:description="Date" ma:format="DateOnly" ma:internalName="Dat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73fe5-5de8-41d4-9793-8e45b56aa9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55DBAD-BF68-44CD-8D54-36519EAD88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1D1003-0FF5-44E7-BD82-BC2C52D09BE1}">
  <ds:schemaRefs>
    <ds:schemaRef ds:uri="http://schemas.microsoft.com/office/2006/metadata/properties"/>
    <ds:schemaRef ds:uri="http://schemas.microsoft.com/office/infopath/2007/PartnerControls"/>
    <ds:schemaRef ds:uri="149c4dec-5d68-41ec-af51-029a2a136100"/>
  </ds:schemaRefs>
</ds:datastoreItem>
</file>

<file path=customXml/itemProps3.xml><?xml version="1.0" encoding="utf-8"?>
<ds:datastoreItem xmlns:ds="http://schemas.openxmlformats.org/officeDocument/2006/customXml" ds:itemID="{1C7F74BF-57BB-4578-A01D-1843A7F470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9c4dec-5d68-41ec-af51-029a2a136100"/>
    <ds:schemaRef ds:uri="4d973fe5-5de8-41d4-9793-8e45b56aa9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76</Words>
  <Application>Microsoft Office PowerPoint</Application>
  <PresentationFormat>Grand écran</PresentationFormat>
  <Paragraphs>11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COOP DU MATIN</vt:lpstr>
      <vt:lpstr>Une expédition en canot-camping Qu’est-ce que tu connais sur le sujet?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Forget</dc:creator>
  <cp:lastModifiedBy>Estelle de la Chevrotière</cp:lastModifiedBy>
  <cp:revision>20</cp:revision>
  <dcterms:created xsi:type="dcterms:W3CDTF">2021-06-15T19:14:49Z</dcterms:created>
  <dcterms:modified xsi:type="dcterms:W3CDTF">2021-06-22T19:28:54Z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0x0101003588275B0AE56A4C96ECB1058A5E2F9C</vt:lpwstr>
  </property>
</Properties>
</file>