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59" r:id="rId8"/>
    <p:sldId id="260" r:id="rId9"/>
    <p:sldId id="261" r:id="rId1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3CF4A8-6F59-4ADD-B382-E356BF9A29D3}" v="12" dt="2021-06-24T18:56:11.4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8" d="100"/>
          <a:sy n="108" d="100"/>
        </p:scale>
        <p:origin x="65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5/10/relationships/revisionInfo" Target="revisionInfo.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62F022-48B6-4C54-9262-D722B6B36BC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5BD776A6-9D9A-4D5C-8784-34FB41702B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93A3A64A-8635-4F11-906D-282AC6D04FCC}"/>
              </a:ext>
            </a:extLst>
          </p:cNvPr>
          <p:cNvSpPr>
            <a:spLocks noGrp="1"/>
          </p:cNvSpPr>
          <p:nvPr>
            <p:ph type="dt" sz="half" idx="10"/>
          </p:nvPr>
        </p:nvSpPr>
        <p:spPr/>
        <p:txBody>
          <a:bodyPr/>
          <a:lstStyle/>
          <a:p>
            <a:fld id="{48250A3E-14E2-4779-AB60-CDDD167DD263}" type="datetimeFigureOut">
              <a:rPr lang="fr-CA" smtClean="0"/>
              <a:t>2021-06-24</a:t>
            </a:fld>
            <a:endParaRPr lang="fr-CA"/>
          </a:p>
        </p:txBody>
      </p:sp>
      <p:sp>
        <p:nvSpPr>
          <p:cNvPr id="5" name="Espace réservé du pied de page 4">
            <a:extLst>
              <a:ext uri="{FF2B5EF4-FFF2-40B4-BE49-F238E27FC236}">
                <a16:creationId xmlns:a16="http://schemas.microsoft.com/office/drawing/2014/main" id="{3398C40A-5BEB-4D5B-827C-414A2A6FCAF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68F54B1E-031D-49CD-95F5-9732650D6AF8}"/>
              </a:ext>
            </a:extLst>
          </p:cNvPr>
          <p:cNvSpPr>
            <a:spLocks noGrp="1"/>
          </p:cNvSpPr>
          <p:nvPr>
            <p:ph type="sldNum" sz="quarter" idx="12"/>
          </p:nvPr>
        </p:nvSpPr>
        <p:spPr/>
        <p:txBody>
          <a:bodyPr/>
          <a:lstStyle/>
          <a:p>
            <a:fld id="{56352323-E588-484B-8435-DA4B5467702F}" type="slidenum">
              <a:rPr lang="fr-CA" smtClean="0"/>
              <a:t>‹#›</a:t>
            </a:fld>
            <a:endParaRPr lang="fr-CA"/>
          </a:p>
        </p:txBody>
      </p:sp>
    </p:spTree>
    <p:extLst>
      <p:ext uri="{BB962C8B-B14F-4D97-AF65-F5344CB8AC3E}">
        <p14:creationId xmlns:p14="http://schemas.microsoft.com/office/powerpoint/2010/main" val="1577044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B787DA-6592-45BE-85CF-9F1AC3208EF5}"/>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C93FC163-2836-41A1-BE40-5FE67B45A5C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D64CBBFE-0994-4E52-B610-E2A88F4891DF}"/>
              </a:ext>
            </a:extLst>
          </p:cNvPr>
          <p:cNvSpPr>
            <a:spLocks noGrp="1"/>
          </p:cNvSpPr>
          <p:nvPr>
            <p:ph type="dt" sz="half" idx="10"/>
          </p:nvPr>
        </p:nvSpPr>
        <p:spPr/>
        <p:txBody>
          <a:bodyPr/>
          <a:lstStyle/>
          <a:p>
            <a:fld id="{48250A3E-14E2-4779-AB60-CDDD167DD263}" type="datetimeFigureOut">
              <a:rPr lang="fr-CA" smtClean="0"/>
              <a:t>2021-06-24</a:t>
            </a:fld>
            <a:endParaRPr lang="fr-CA"/>
          </a:p>
        </p:txBody>
      </p:sp>
      <p:sp>
        <p:nvSpPr>
          <p:cNvPr id="5" name="Espace réservé du pied de page 4">
            <a:extLst>
              <a:ext uri="{FF2B5EF4-FFF2-40B4-BE49-F238E27FC236}">
                <a16:creationId xmlns:a16="http://schemas.microsoft.com/office/drawing/2014/main" id="{D764196C-10F5-436A-BB33-AD609552C49D}"/>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34A9EA5E-A450-4F0B-BED3-7F1174D3C919}"/>
              </a:ext>
            </a:extLst>
          </p:cNvPr>
          <p:cNvSpPr>
            <a:spLocks noGrp="1"/>
          </p:cNvSpPr>
          <p:nvPr>
            <p:ph type="sldNum" sz="quarter" idx="12"/>
          </p:nvPr>
        </p:nvSpPr>
        <p:spPr/>
        <p:txBody>
          <a:bodyPr/>
          <a:lstStyle/>
          <a:p>
            <a:fld id="{56352323-E588-484B-8435-DA4B5467702F}" type="slidenum">
              <a:rPr lang="fr-CA" smtClean="0"/>
              <a:t>‹#›</a:t>
            </a:fld>
            <a:endParaRPr lang="fr-CA"/>
          </a:p>
        </p:txBody>
      </p:sp>
    </p:spTree>
    <p:extLst>
      <p:ext uri="{BB962C8B-B14F-4D97-AF65-F5344CB8AC3E}">
        <p14:creationId xmlns:p14="http://schemas.microsoft.com/office/powerpoint/2010/main" val="1849943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6B93A09-A351-4439-A4F2-CB97773A2C1B}"/>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F1CBCE15-5F37-4F18-BF39-73228DB6247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B87A4C0E-7D3A-4ECB-92ED-E11E0F3FBBB3}"/>
              </a:ext>
            </a:extLst>
          </p:cNvPr>
          <p:cNvSpPr>
            <a:spLocks noGrp="1"/>
          </p:cNvSpPr>
          <p:nvPr>
            <p:ph type="dt" sz="half" idx="10"/>
          </p:nvPr>
        </p:nvSpPr>
        <p:spPr/>
        <p:txBody>
          <a:bodyPr/>
          <a:lstStyle/>
          <a:p>
            <a:fld id="{48250A3E-14E2-4779-AB60-CDDD167DD263}" type="datetimeFigureOut">
              <a:rPr lang="fr-CA" smtClean="0"/>
              <a:t>2021-06-24</a:t>
            </a:fld>
            <a:endParaRPr lang="fr-CA"/>
          </a:p>
        </p:txBody>
      </p:sp>
      <p:sp>
        <p:nvSpPr>
          <p:cNvPr id="5" name="Espace réservé du pied de page 4">
            <a:extLst>
              <a:ext uri="{FF2B5EF4-FFF2-40B4-BE49-F238E27FC236}">
                <a16:creationId xmlns:a16="http://schemas.microsoft.com/office/drawing/2014/main" id="{63E92AD5-1FF6-45D6-8E1B-CE842EA903B0}"/>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4AB3D2FB-EAA5-4576-B205-CEBB2F39811E}"/>
              </a:ext>
            </a:extLst>
          </p:cNvPr>
          <p:cNvSpPr>
            <a:spLocks noGrp="1"/>
          </p:cNvSpPr>
          <p:nvPr>
            <p:ph type="sldNum" sz="quarter" idx="12"/>
          </p:nvPr>
        </p:nvSpPr>
        <p:spPr/>
        <p:txBody>
          <a:bodyPr/>
          <a:lstStyle/>
          <a:p>
            <a:fld id="{56352323-E588-484B-8435-DA4B5467702F}" type="slidenum">
              <a:rPr lang="fr-CA" smtClean="0"/>
              <a:t>‹#›</a:t>
            </a:fld>
            <a:endParaRPr lang="fr-CA"/>
          </a:p>
        </p:txBody>
      </p:sp>
    </p:spTree>
    <p:extLst>
      <p:ext uri="{BB962C8B-B14F-4D97-AF65-F5344CB8AC3E}">
        <p14:creationId xmlns:p14="http://schemas.microsoft.com/office/powerpoint/2010/main" val="422108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C73422-BCB2-4595-BED2-735A354FE6D5}"/>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C823CC38-2F77-472E-ADBF-D274BCB5B38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72174F4E-6969-4935-942B-7226E7396B21}"/>
              </a:ext>
            </a:extLst>
          </p:cNvPr>
          <p:cNvSpPr>
            <a:spLocks noGrp="1"/>
          </p:cNvSpPr>
          <p:nvPr>
            <p:ph type="dt" sz="half" idx="10"/>
          </p:nvPr>
        </p:nvSpPr>
        <p:spPr/>
        <p:txBody>
          <a:bodyPr/>
          <a:lstStyle/>
          <a:p>
            <a:fld id="{48250A3E-14E2-4779-AB60-CDDD167DD263}" type="datetimeFigureOut">
              <a:rPr lang="fr-CA" smtClean="0"/>
              <a:t>2021-06-24</a:t>
            </a:fld>
            <a:endParaRPr lang="fr-CA"/>
          </a:p>
        </p:txBody>
      </p:sp>
      <p:sp>
        <p:nvSpPr>
          <p:cNvPr id="5" name="Espace réservé du pied de page 4">
            <a:extLst>
              <a:ext uri="{FF2B5EF4-FFF2-40B4-BE49-F238E27FC236}">
                <a16:creationId xmlns:a16="http://schemas.microsoft.com/office/drawing/2014/main" id="{F119EDA5-8C5A-4B9E-973D-4268C1533753}"/>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804EC521-C590-4A0B-8C6F-F5AEE6981FE9}"/>
              </a:ext>
            </a:extLst>
          </p:cNvPr>
          <p:cNvSpPr>
            <a:spLocks noGrp="1"/>
          </p:cNvSpPr>
          <p:nvPr>
            <p:ph type="sldNum" sz="quarter" idx="12"/>
          </p:nvPr>
        </p:nvSpPr>
        <p:spPr/>
        <p:txBody>
          <a:bodyPr/>
          <a:lstStyle/>
          <a:p>
            <a:fld id="{56352323-E588-484B-8435-DA4B5467702F}" type="slidenum">
              <a:rPr lang="fr-CA" smtClean="0"/>
              <a:t>‹#›</a:t>
            </a:fld>
            <a:endParaRPr lang="fr-CA"/>
          </a:p>
        </p:txBody>
      </p:sp>
    </p:spTree>
    <p:extLst>
      <p:ext uri="{BB962C8B-B14F-4D97-AF65-F5344CB8AC3E}">
        <p14:creationId xmlns:p14="http://schemas.microsoft.com/office/powerpoint/2010/main" val="613612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06F03C-D821-4263-96BE-FF186C60F4B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32AA2011-AF08-4977-B381-6E23922D7C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B88171C-9A13-4985-880B-2665D70E7686}"/>
              </a:ext>
            </a:extLst>
          </p:cNvPr>
          <p:cNvSpPr>
            <a:spLocks noGrp="1"/>
          </p:cNvSpPr>
          <p:nvPr>
            <p:ph type="dt" sz="half" idx="10"/>
          </p:nvPr>
        </p:nvSpPr>
        <p:spPr/>
        <p:txBody>
          <a:bodyPr/>
          <a:lstStyle/>
          <a:p>
            <a:fld id="{48250A3E-14E2-4779-AB60-CDDD167DD263}" type="datetimeFigureOut">
              <a:rPr lang="fr-CA" smtClean="0"/>
              <a:t>2021-06-24</a:t>
            </a:fld>
            <a:endParaRPr lang="fr-CA"/>
          </a:p>
        </p:txBody>
      </p:sp>
      <p:sp>
        <p:nvSpPr>
          <p:cNvPr id="5" name="Espace réservé du pied de page 4">
            <a:extLst>
              <a:ext uri="{FF2B5EF4-FFF2-40B4-BE49-F238E27FC236}">
                <a16:creationId xmlns:a16="http://schemas.microsoft.com/office/drawing/2014/main" id="{B71274D0-0A36-4E48-BEE6-7EEFFADE29B8}"/>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3709D7DA-CD55-4FAC-B20D-40DE87BF0ECD}"/>
              </a:ext>
            </a:extLst>
          </p:cNvPr>
          <p:cNvSpPr>
            <a:spLocks noGrp="1"/>
          </p:cNvSpPr>
          <p:nvPr>
            <p:ph type="sldNum" sz="quarter" idx="12"/>
          </p:nvPr>
        </p:nvSpPr>
        <p:spPr/>
        <p:txBody>
          <a:bodyPr/>
          <a:lstStyle/>
          <a:p>
            <a:fld id="{56352323-E588-484B-8435-DA4B5467702F}" type="slidenum">
              <a:rPr lang="fr-CA" smtClean="0"/>
              <a:t>‹#›</a:t>
            </a:fld>
            <a:endParaRPr lang="fr-CA"/>
          </a:p>
        </p:txBody>
      </p:sp>
    </p:spTree>
    <p:extLst>
      <p:ext uri="{BB962C8B-B14F-4D97-AF65-F5344CB8AC3E}">
        <p14:creationId xmlns:p14="http://schemas.microsoft.com/office/powerpoint/2010/main" val="3433815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E509C8-D8FA-45A8-ADC2-F98F530D4623}"/>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6DA402A9-8694-40AA-895D-61C17E300C4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E5052B92-95F7-4319-997E-E32C6CCBCF0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39988219-0B14-4E8D-A1AB-5E1072D03A93}"/>
              </a:ext>
            </a:extLst>
          </p:cNvPr>
          <p:cNvSpPr>
            <a:spLocks noGrp="1"/>
          </p:cNvSpPr>
          <p:nvPr>
            <p:ph type="dt" sz="half" idx="10"/>
          </p:nvPr>
        </p:nvSpPr>
        <p:spPr/>
        <p:txBody>
          <a:bodyPr/>
          <a:lstStyle/>
          <a:p>
            <a:fld id="{48250A3E-14E2-4779-AB60-CDDD167DD263}" type="datetimeFigureOut">
              <a:rPr lang="fr-CA" smtClean="0"/>
              <a:t>2021-06-24</a:t>
            </a:fld>
            <a:endParaRPr lang="fr-CA"/>
          </a:p>
        </p:txBody>
      </p:sp>
      <p:sp>
        <p:nvSpPr>
          <p:cNvPr id="6" name="Espace réservé du pied de page 5">
            <a:extLst>
              <a:ext uri="{FF2B5EF4-FFF2-40B4-BE49-F238E27FC236}">
                <a16:creationId xmlns:a16="http://schemas.microsoft.com/office/drawing/2014/main" id="{D87FF7DC-42DB-4EE4-B2AD-F8BCE9C181FD}"/>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254B0D56-8DD9-4377-9089-CE8E00E40811}"/>
              </a:ext>
            </a:extLst>
          </p:cNvPr>
          <p:cNvSpPr>
            <a:spLocks noGrp="1"/>
          </p:cNvSpPr>
          <p:nvPr>
            <p:ph type="sldNum" sz="quarter" idx="12"/>
          </p:nvPr>
        </p:nvSpPr>
        <p:spPr/>
        <p:txBody>
          <a:bodyPr/>
          <a:lstStyle/>
          <a:p>
            <a:fld id="{56352323-E588-484B-8435-DA4B5467702F}" type="slidenum">
              <a:rPr lang="fr-CA" smtClean="0"/>
              <a:t>‹#›</a:t>
            </a:fld>
            <a:endParaRPr lang="fr-CA"/>
          </a:p>
        </p:txBody>
      </p:sp>
    </p:spTree>
    <p:extLst>
      <p:ext uri="{BB962C8B-B14F-4D97-AF65-F5344CB8AC3E}">
        <p14:creationId xmlns:p14="http://schemas.microsoft.com/office/powerpoint/2010/main" val="1716610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BD98B8-0EB8-4BC5-AE90-1D6B8682DFBD}"/>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9C95C81E-D870-4338-8B5A-D3C7F831DE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0E8CD78-6460-45FC-B525-883C68EEDB1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27873EB7-205D-475C-A4C0-6D60FD1A75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BEC25B1-1C71-45E0-A149-8D367B704B4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69637945-910B-4CDC-8DD8-99AAA620B478}"/>
              </a:ext>
            </a:extLst>
          </p:cNvPr>
          <p:cNvSpPr>
            <a:spLocks noGrp="1"/>
          </p:cNvSpPr>
          <p:nvPr>
            <p:ph type="dt" sz="half" idx="10"/>
          </p:nvPr>
        </p:nvSpPr>
        <p:spPr/>
        <p:txBody>
          <a:bodyPr/>
          <a:lstStyle/>
          <a:p>
            <a:fld id="{48250A3E-14E2-4779-AB60-CDDD167DD263}" type="datetimeFigureOut">
              <a:rPr lang="fr-CA" smtClean="0"/>
              <a:t>2021-06-24</a:t>
            </a:fld>
            <a:endParaRPr lang="fr-CA"/>
          </a:p>
        </p:txBody>
      </p:sp>
      <p:sp>
        <p:nvSpPr>
          <p:cNvPr id="8" name="Espace réservé du pied de page 7">
            <a:extLst>
              <a:ext uri="{FF2B5EF4-FFF2-40B4-BE49-F238E27FC236}">
                <a16:creationId xmlns:a16="http://schemas.microsoft.com/office/drawing/2014/main" id="{4F086558-0D30-4C01-AA97-0E1A7CF7C888}"/>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E6E6A8C3-EE3D-4536-9932-E989B1D09476}"/>
              </a:ext>
            </a:extLst>
          </p:cNvPr>
          <p:cNvSpPr>
            <a:spLocks noGrp="1"/>
          </p:cNvSpPr>
          <p:nvPr>
            <p:ph type="sldNum" sz="quarter" idx="12"/>
          </p:nvPr>
        </p:nvSpPr>
        <p:spPr/>
        <p:txBody>
          <a:bodyPr/>
          <a:lstStyle/>
          <a:p>
            <a:fld id="{56352323-E588-484B-8435-DA4B5467702F}" type="slidenum">
              <a:rPr lang="fr-CA" smtClean="0"/>
              <a:t>‹#›</a:t>
            </a:fld>
            <a:endParaRPr lang="fr-CA"/>
          </a:p>
        </p:txBody>
      </p:sp>
    </p:spTree>
    <p:extLst>
      <p:ext uri="{BB962C8B-B14F-4D97-AF65-F5344CB8AC3E}">
        <p14:creationId xmlns:p14="http://schemas.microsoft.com/office/powerpoint/2010/main" val="1357422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F91BF8-8209-4AB5-806E-9FA88388FE1A}"/>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22D7CFB9-E7DE-4806-B95D-DDFDA94EF221}"/>
              </a:ext>
            </a:extLst>
          </p:cNvPr>
          <p:cNvSpPr>
            <a:spLocks noGrp="1"/>
          </p:cNvSpPr>
          <p:nvPr>
            <p:ph type="dt" sz="half" idx="10"/>
          </p:nvPr>
        </p:nvSpPr>
        <p:spPr/>
        <p:txBody>
          <a:bodyPr/>
          <a:lstStyle/>
          <a:p>
            <a:fld id="{48250A3E-14E2-4779-AB60-CDDD167DD263}" type="datetimeFigureOut">
              <a:rPr lang="fr-CA" smtClean="0"/>
              <a:t>2021-06-24</a:t>
            </a:fld>
            <a:endParaRPr lang="fr-CA"/>
          </a:p>
        </p:txBody>
      </p:sp>
      <p:sp>
        <p:nvSpPr>
          <p:cNvPr id="4" name="Espace réservé du pied de page 3">
            <a:extLst>
              <a:ext uri="{FF2B5EF4-FFF2-40B4-BE49-F238E27FC236}">
                <a16:creationId xmlns:a16="http://schemas.microsoft.com/office/drawing/2014/main" id="{9832CCB2-799D-4871-8ED4-8881F80BEF7C}"/>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6713E842-9E02-41B3-8033-1B28EB450590}"/>
              </a:ext>
            </a:extLst>
          </p:cNvPr>
          <p:cNvSpPr>
            <a:spLocks noGrp="1"/>
          </p:cNvSpPr>
          <p:nvPr>
            <p:ph type="sldNum" sz="quarter" idx="12"/>
          </p:nvPr>
        </p:nvSpPr>
        <p:spPr/>
        <p:txBody>
          <a:bodyPr/>
          <a:lstStyle/>
          <a:p>
            <a:fld id="{56352323-E588-484B-8435-DA4B5467702F}" type="slidenum">
              <a:rPr lang="fr-CA" smtClean="0"/>
              <a:t>‹#›</a:t>
            </a:fld>
            <a:endParaRPr lang="fr-CA"/>
          </a:p>
        </p:txBody>
      </p:sp>
    </p:spTree>
    <p:extLst>
      <p:ext uri="{BB962C8B-B14F-4D97-AF65-F5344CB8AC3E}">
        <p14:creationId xmlns:p14="http://schemas.microsoft.com/office/powerpoint/2010/main" val="3925254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F1286AB-6984-4AA4-821E-0275AF1BE251}"/>
              </a:ext>
            </a:extLst>
          </p:cNvPr>
          <p:cNvSpPr>
            <a:spLocks noGrp="1"/>
          </p:cNvSpPr>
          <p:nvPr>
            <p:ph type="dt" sz="half" idx="10"/>
          </p:nvPr>
        </p:nvSpPr>
        <p:spPr/>
        <p:txBody>
          <a:bodyPr/>
          <a:lstStyle/>
          <a:p>
            <a:fld id="{48250A3E-14E2-4779-AB60-CDDD167DD263}" type="datetimeFigureOut">
              <a:rPr lang="fr-CA" smtClean="0"/>
              <a:t>2021-06-24</a:t>
            </a:fld>
            <a:endParaRPr lang="fr-CA"/>
          </a:p>
        </p:txBody>
      </p:sp>
      <p:sp>
        <p:nvSpPr>
          <p:cNvPr id="3" name="Espace réservé du pied de page 2">
            <a:extLst>
              <a:ext uri="{FF2B5EF4-FFF2-40B4-BE49-F238E27FC236}">
                <a16:creationId xmlns:a16="http://schemas.microsoft.com/office/drawing/2014/main" id="{122C9570-03F0-46E1-9A37-3960833B48CA}"/>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BE482CE8-2579-497D-89F6-87E1DDF5CC93}"/>
              </a:ext>
            </a:extLst>
          </p:cNvPr>
          <p:cNvSpPr>
            <a:spLocks noGrp="1"/>
          </p:cNvSpPr>
          <p:nvPr>
            <p:ph type="sldNum" sz="quarter" idx="12"/>
          </p:nvPr>
        </p:nvSpPr>
        <p:spPr/>
        <p:txBody>
          <a:bodyPr/>
          <a:lstStyle/>
          <a:p>
            <a:fld id="{56352323-E588-484B-8435-DA4B5467702F}" type="slidenum">
              <a:rPr lang="fr-CA" smtClean="0"/>
              <a:t>‹#›</a:t>
            </a:fld>
            <a:endParaRPr lang="fr-CA"/>
          </a:p>
        </p:txBody>
      </p:sp>
    </p:spTree>
    <p:extLst>
      <p:ext uri="{BB962C8B-B14F-4D97-AF65-F5344CB8AC3E}">
        <p14:creationId xmlns:p14="http://schemas.microsoft.com/office/powerpoint/2010/main" val="2892681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D3B0A7-E80F-4CBF-BD98-72D5D0567BE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EB61467E-933B-4796-90F3-1F20B431AF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FD05EA32-C948-4BC3-83AB-9E3C149DC8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7E57E02-CCFD-4B80-97B8-AB5050AEBD14}"/>
              </a:ext>
            </a:extLst>
          </p:cNvPr>
          <p:cNvSpPr>
            <a:spLocks noGrp="1"/>
          </p:cNvSpPr>
          <p:nvPr>
            <p:ph type="dt" sz="half" idx="10"/>
          </p:nvPr>
        </p:nvSpPr>
        <p:spPr/>
        <p:txBody>
          <a:bodyPr/>
          <a:lstStyle/>
          <a:p>
            <a:fld id="{48250A3E-14E2-4779-AB60-CDDD167DD263}" type="datetimeFigureOut">
              <a:rPr lang="fr-CA" smtClean="0"/>
              <a:t>2021-06-24</a:t>
            </a:fld>
            <a:endParaRPr lang="fr-CA"/>
          </a:p>
        </p:txBody>
      </p:sp>
      <p:sp>
        <p:nvSpPr>
          <p:cNvPr id="6" name="Espace réservé du pied de page 5">
            <a:extLst>
              <a:ext uri="{FF2B5EF4-FFF2-40B4-BE49-F238E27FC236}">
                <a16:creationId xmlns:a16="http://schemas.microsoft.com/office/drawing/2014/main" id="{F3090701-4D72-4401-AED3-7FAE1312E06F}"/>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425052AD-757F-4E09-B61A-A6982CEB8895}"/>
              </a:ext>
            </a:extLst>
          </p:cNvPr>
          <p:cNvSpPr>
            <a:spLocks noGrp="1"/>
          </p:cNvSpPr>
          <p:nvPr>
            <p:ph type="sldNum" sz="quarter" idx="12"/>
          </p:nvPr>
        </p:nvSpPr>
        <p:spPr/>
        <p:txBody>
          <a:bodyPr/>
          <a:lstStyle/>
          <a:p>
            <a:fld id="{56352323-E588-484B-8435-DA4B5467702F}" type="slidenum">
              <a:rPr lang="fr-CA" smtClean="0"/>
              <a:t>‹#›</a:t>
            </a:fld>
            <a:endParaRPr lang="fr-CA"/>
          </a:p>
        </p:txBody>
      </p:sp>
    </p:spTree>
    <p:extLst>
      <p:ext uri="{BB962C8B-B14F-4D97-AF65-F5344CB8AC3E}">
        <p14:creationId xmlns:p14="http://schemas.microsoft.com/office/powerpoint/2010/main" val="2065163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B7D207-D6F7-49B9-9BD1-4077D437597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46C87280-9207-4D50-AFEB-9CD50CA014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E9E1CDB9-CBEE-4CB5-A0CB-CCEC16EE8C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191D43A-87CE-4827-A438-DECCABCBC506}"/>
              </a:ext>
            </a:extLst>
          </p:cNvPr>
          <p:cNvSpPr>
            <a:spLocks noGrp="1"/>
          </p:cNvSpPr>
          <p:nvPr>
            <p:ph type="dt" sz="half" idx="10"/>
          </p:nvPr>
        </p:nvSpPr>
        <p:spPr/>
        <p:txBody>
          <a:bodyPr/>
          <a:lstStyle/>
          <a:p>
            <a:fld id="{48250A3E-14E2-4779-AB60-CDDD167DD263}" type="datetimeFigureOut">
              <a:rPr lang="fr-CA" smtClean="0"/>
              <a:t>2021-06-24</a:t>
            </a:fld>
            <a:endParaRPr lang="fr-CA"/>
          </a:p>
        </p:txBody>
      </p:sp>
      <p:sp>
        <p:nvSpPr>
          <p:cNvPr id="6" name="Espace réservé du pied de page 5">
            <a:extLst>
              <a:ext uri="{FF2B5EF4-FFF2-40B4-BE49-F238E27FC236}">
                <a16:creationId xmlns:a16="http://schemas.microsoft.com/office/drawing/2014/main" id="{D90337E1-E892-4939-AD5C-394CB173BA62}"/>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05D0B62F-53BB-4558-8E0B-99EE8D1DE4D1}"/>
              </a:ext>
            </a:extLst>
          </p:cNvPr>
          <p:cNvSpPr>
            <a:spLocks noGrp="1"/>
          </p:cNvSpPr>
          <p:nvPr>
            <p:ph type="sldNum" sz="quarter" idx="12"/>
          </p:nvPr>
        </p:nvSpPr>
        <p:spPr/>
        <p:txBody>
          <a:bodyPr/>
          <a:lstStyle/>
          <a:p>
            <a:fld id="{56352323-E588-484B-8435-DA4B5467702F}" type="slidenum">
              <a:rPr lang="fr-CA" smtClean="0"/>
              <a:t>‹#›</a:t>
            </a:fld>
            <a:endParaRPr lang="fr-CA"/>
          </a:p>
        </p:txBody>
      </p:sp>
    </p:spTree>
    <p:extLst>
      <p:ext uri="{BB962C8B-B14F-4D97-AF65-F5344CB8AC3E}">
        <p14:creationId xmlns:p14="http://schemas.microsoft.com/office/powerpoint/2010/main" val="2100785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838F5EF-8203-4E1C-84FF-3E282BEC3F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CD60650D-5BD7-4E78-A54A-2CF23F999E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AD0CDF86-EE27-482A-BAE6-6ECC572CD1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250A3E-14E2-4779-AB60-CDDD167DD263}" type="datetimeFigureOut">
              <a:rPr lang="fr-CA" smtClean="0"/>
              <a:t>2021-06-24</a:t>
            </a:fld>
            <a:endParaRPr lang="fr-CA"/>
          </a:p>
        </p:txBody>
      </p:sp>
      <p:sp>
        <p:nvSpPr>
          <p:cNvPr id="5" name="Espace réservé du pied de page 4">
            <a:extLst>
              <a:ext uri="{FF2B5EF4-FFF2-40B4-BE49-F238E27FC236}">
                <a16:creationId xmlns:a16="http://schemas.microsoft.com/office/drawing/2014/main" id="{6352B508-69D0-42D1-AAED-82FCCAD47D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07448710-1B2E-4923-974F-6D32617293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352323-E588-484B-8435-DA4B5467702F}" type="slidenum">
              <a:rPr lang="fr-CA" smtClean="0"/>
              <a:t>‹#›</a:t>
            </a:fld>
            <a:endParaRPr lang="fr-CA"/>
          </a:p>
        </p:txBody>
      </p:sp>
    </p:spTree>
    <p:extLst>
      <p:ext uri="{BB962C8B-B14F-4D97-AF65-F5344CB8AC3E}">
        <p14:creationId xmlns:p14="http://schemas.microsoft.com/office/powerpoint/2010/main" val="256937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microsoft.com/office/2017/06/relationships/model3d" Target="../media/model3d4.glb"/><Relationship Id="rId3" Type="http://schemas.openxmlformats.org/officeDocument/2006/relationships/image" Target="../media/image2.png"/><Relationship Id="rId7" Type="http://schemas.openxmlformats.org/officeDocument/2006/relationships/image" Target="../media/image4.png"/><Relationship Id="rId2" Type="http://schemas.microsoft.com/office/2017/06/relationships/model3d" Target="../media/model3d1.glb"/><Relationship Id="rId1" Type="http://schemas.openxmlformats.org/officeDocument/2006/relationships/slideLayout" Target="../slideLayouts/slideLayout2.xml"/><Relationship Id="rId6" Type="http://schemas.microsoft.com/office/2017/06/relationships/model3d" Target="../media/model3d3.glb"/><Relationship Id="rId5" Type="http://schemas.openxmlformats.org/officeDocument/2006/relationships/image" Target="../media/image3.png"/><Relationship Id="rId4" Type="http://schemas.microsoft.com/office/2017/06/relationships/model3d" Target="../media/model3d2.glb"/><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ginifab.com/feeds/angle_measurement/online_protractor.fr.php"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3">
            <a:extLst>
              <a:ext uri="{FF2B5EF4-FFF2-40B4-BE49-F238E27FC236}">
                <a16:creationId xmlns:a16="http://schemas.microsoft.com/office/drawing/2014/main" id="{7961D7F6-653C-43F5-8FEB-8C807466C08F}"/>
              </a:ext>
            </a:extLst>
          </p:cNvPr>
          <p:cNvPicPr>
            <a:picLocks noChangeAspect="1"/>
          </p:cNvPicPr>
          <p:nvPr/>
        </p:nvPicPr>
        <p:blipFill rotWithShape="1">
          <a:blip r:embed="rId2">
            <a:extLst>
              <a:ext uri="{28A0092B-C50C-407E-A947-70E740481C1C}">
                <a14:useLocalDpi xmlns:a14="http://schemas.microsoft.com/office/drawing/2010/main" val="0"/>
              </a:ext>
            </a:extLst>
          </a:blip>
          <a:srcRect l="9003" r="26610"/>
          <a:stretch/>
        </p:blipFill>
        <p:spPr>
          <a:xfrm>
            <a:off x="3523488" y="10"/>
            <a:ext cx="8668512" cy="6857990"/>
          </a:xfrm>
          <a:prstGeom prst="rect">
            <a:avLst/>
          </a:prstGeom>
        </p:spPr>
      </p:pic>
      <p:sp>
        <p:nvSpPr>
          <p:cNvPr id="80" name="Rectangle 7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ous-titre 2">
            <a:extLst>
              <a:ext uri="{FF2B5EF4-FFF2-40B4-BE49-F238E27FC236}">
                <a16:creationId xmlns:a16="http://schemas.microsoft.com/office/drawing/2014/main" id="{446AA2B4-4901-485C-8F5E-744820C88C06}"/>
              </a:ext>
            </a:extLst>
          </p:cNvPr>
          <p:cNvSpPr>
            <a:spLocks noGrp="1"/>
          </p:cNvSpPr>
          <p:nvPr>
            <p:ph type="subTitle" idx="1"/>
          </p:nvPr>
        </p:nvSpPr>
        <p:spPr>
          <a:xfrm>
            <a:off x="477980" y="4872922"/>
            <a:ext cx="6245859" cy="1208141"/>
          </a:xfrm>
        </p:spPr>
        <p:txBody>
          <a:bodyPr vert="horz" lIns="91440" tIns="45720" rIns="91440" bIns="45720" rtlCol="0" anchor="t">
            <a:noAutofit/>
          </a:bodyPr>
          <a:lstStyle/>
          <a:p>
            <a:pPr algn="l"/>
            <a:r>
              <a:rPr lang="fr-CA" sz="2800" dirty="0">
                <a:latin typeface="Century Gothic"/>
              </a:rPr>
              <a:t>SEMAINE 2-LUNDI</a:t>
            </a:r>
          </a:p>
          <a:p>
            <a:pPr algn="l"/>
            <a:r>
              <a:rPr lang="fr-CA" sz="2800" dirty="0">
                <a:latin typeface="Century Gothic"/>
              </a:rPr>
              <a:t>Camp virtuel en mathématiques</a:t>
            </a:r>
          </a:p>
          <a:p>
            <a:pPr algn="l"/>
            <a:r>
              <a:rPr lang="fr-CA" sz="2800" dirty="0">
                <a:latin typeface="Century Gothic"/>
              </a:rPr>
              <a:t>LE PLEIN AIR</a:t>
            </a:r>
          </a:p>
        </p:txBody>
      </p:sp>
      <p:sp>
        <p:nvSpPr>
          <p:cNvPr id="82" name="Rectangle 8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4" name="Rectangle 8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38782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07EDCC-D146-42FA-B96A-34015F5092B6}"/>
              </a:ext>
            </a:extLst>
          </p:cNvPr>
          <p:cNvSpPr>
            <a:spLocks noGrp="1"/>
          </p:cNvSpPr>
          <p:nvPr>
            <p:ph type="title"/>
          </p:nvPr>
        </p:nvSpPr>
        <p:spPr/>
        <p:txBody>
          <a:bodyPr/>
          <a:lstStyle/>
          <a:p>
            <a:pPr algn="ctr"/>
            <a:r>
              <a:rPr lang="fr-CA" b="1" dirty="0">
                <a:solidFill>
                  <a:schemeClr val="accent1">
                    <a:lumMod val="75000"/>
                  </a:schemeClr>
                </a:solidFill>
              </a:rPr>
              <a:t>COOP DU MATIN</a:t>
            </a:r>
          </a:p>
        </p:txBody>
      </p:sp>
      <p:sp>
        <p:nvSpPr>
          <p:cNvPr id="3" name="Espace réservé du contenu 2">
            <a:extLst>
              <a:ext uri="{FF2B5EF4-FFF2-40B4-BE49-F238E27FC236}">
                <a16:creationId xmlns:a16="http://schemas.microsoft.com/office/drawing/2014/main" id="{6AAFF5E5-91D8-4E81-9E79-A5164359D2B7}"/>
              </a:ext>
            </a:extLst>
          </p:cNvPr>
          <p:cNvSpPr>
            <a:spLocks noGrp="1"/>
          </p:cNvSpPr>
          <p:nvPr>
            <p:ph idx="1"/>
          </p:nvPr>
        </p:nvSpPr>
        <p:spPr>
          <a:xfrm>
            <a:off x="834885" y="1547739"/>
            <a:ext cx="10515600" cy="4351338"/>
          </a:xfrm>
        </p:spPr>
        <p:txBody>
          <a:bodyPr/>
          <a:lstStyle/>
          <a:p>
            <a:pPr marL="0" indent="0" algn="ctr">
              <a:buNone/>
            </a:pPr>
            <a:r>
              <a:rPr lang="fr-CA" dirty="0">
                <a:latin typeface="Century Gothic" panose="020B0502020202020204" pitchFamily="34" charset="0"/>
              </a:rPr>
              <a:t>Ton ami et toi décidez d’aller faire du camping sur l’Ile de la Petite Ourse.  Il parait que c’est la saison des étoiles filantes.  Quelle chance!   Voici le trajet que vous devrez parcourir pour vous rendre à destination.  Combien de kilomètres vous faudra-t-il parcourir?</a:t>
            </a:r>
          </a:p>
        </p:txBody>
      </p:sp>
      <p:sp>
        <p:nvSpPr>
          <p:cNvPr id="6" name="ZoneTexte 5">
            <a:extLst>
              <a:ext uri="{FF2B5EF4-FFF2-40B4-BE49-F238E27FC236}">
                <a16:creationId xmlns:a16="http://schemas.microsoft.com/office/drawing/2014/main" id="{39CAFF71-78AB-4591-91FB-268525EA654D}"/>
              </a:ext>
            </a:extLst>
          </p:cNvPr>
          <p:cNvSpPr txBox="1"/>
          <p:nvPr/>
        </p:nvSpPr>
        <p:spPr>
          <a:xfrm>
            <a:off x="363808" y="5056735"/>
            <a:ext cx="1101012" cy="382555"/>
          </a:xfrm>
          <a:prstGeom prst="rect">
            <a:avLst/>
          </a:prstGeom>
          <a:noFill/>
        </p:spPr>
        <p:txBody>
          <a:bodyPr wrap="square" rtlCol="0">
            <a:spAutoFit/>
          </a:bodyPr>
          <a:lstStyle/>
          <a:p>
            <a:r>
              <a:rPr lang="fr-CA" dirty="0">
                <a:solidFill>
                  <a:srgbClr val="C00000"/>
                </a:solidFill>
              </a:rPr>
              <a:t>Départ</a:t>
            </a:r>
          </a:p>
        </p:txBody>
      </p:sp>
      <p:sp>
        <p:nvSpPr>
          <p:cNvPr id="7" name="Forme libre : forme 6">
            <a:extLst>
              <a:ext uri="{FF2B5EF4-FFF2-40B4-BE49-F238E27FC236}">
                <a16:creationId xmlns:a16="http://schemas.microsoft.com/office/drawing/2014/main" id="{128A3D3A-377C-45A6-A9F3-02FFA5A55BB3}"/>
              </a:ext>
            </a:extLst>
          </p:cNvPr>
          <p:cNvSpPr/>
          <p:nvPr/>
        </p:nvSpPr>
        <p:spPr>
          <a:xfrm>
            <a:off x="1147665" y="4219365"/>
            <a:ext cx="2870662" cy="931133"/>
          </a:xfrm>
          <a:custGeom>
            <a:avLst/>
            <a:gdLst>
              <a:gd name="connsiteX0" fmla="*/ 0 w 2258008"/>
              <a:gd name="connsiteY0" fmla="*/ 662474 h 830425"/>
              <a:gd name="connsiteX1" fmla="*/ 9331 w 2258008"/>
              <a:gd name="connsiteY1" fmla="*/ 709127 h 830425"/>
              <a:gd name="connsiteX2" fmla="*/ 167951 w 2258008"/>
              <a:gd name="connsiteY2" fmla="*/ 783772 h 830425"/>
              <a:gd name="connsiteX3" fmla="*/ 223935 w 2258008"/>
              <a:gd name="connsiteY3" fmla="*/ 793103 h 830425"/>
              <a:gd name="connsiteX4" fmla="*/ 373225 w 2258008"/>
              <a:gd name="connsiteY4" fmla="*/ 830425 h 830425"/>
              <a:gd name="connsiteX5" fmla="*/ 727788 w 2258008"/>
              <a:gd name="connsiteY5" fmla="*/ 821094 h 830425"/>
              <a:gd name="connsiteX6" fmla="*/ 867747 w 2258008"/>
              <a:gd name="connsiteY6" fmla="*/ 765111 h 830425"/>
              <a:gd name="connsiteX7" fmla="*/ 933062 w 2258008"/>
              <a:gd name="connsiteY7" fmla="*/ 727788 h 830425"/>
              <a:gd name="connsiteX8" fmla="*/ 970384 w 2258008"/>
              <a:gd name="connsiteY8" fmla="*/ 718458 h 830425"/>
              <a:gd name="connsiteX9" fmla="*/ 1082351 w 2258008"/>
              <a:gd name="connsiteY9" fmla="*/ 662474 h 830425"/>
              <a:gd name="connsiteX10" fmla="*/ 1138335 w 2258008"/>
              <a:gd name="connsiteY10" fmla="*/ 634482 h 830425"/>
              <a:gd name="connsiteX11" fmla="*/ 1296955 w 2258008"/>
              <a:gd name="connsiteY11" fmla="*/ 550507 h 830425"/>
              <a:gd name="connsiteX12" fmla="*/ 1371600 w 2258008"/>
              <a:gd name="connsiteY12" fmla="*/ 494523 h 830425"/>
              <a:gd name="connsiteX13" fmla="*/ 1390262 w 2258008"/>
              <a:gd name="connsiteY13" fmla="*/ 475862 h 830425"/>
              <a:gd name="connsiteX14" fmla="*/ 1427584 w 2258008"/>
              <a:gd name="connsiteY14" fmla="*/ 447870 h 830425"/>
              <a:gd name="connsiteX15" fmla="*/ 1492898 w 2258008"/>
              <a:gd name="connsiteY15" fmla="*/ 382556 h 830425"/>
              <a:gd name="connsiteX16" fmla="*/ 1520890 w 2258008"/>
              <a:gd name="connsiteY16" fmla="*/ 354564 h 830425"/>
              <a:gd name="connsiteX17" fmla="*/ 1558213 w 2258008"/>
              <a:gd name="connsiteY17" fmla="*/ 335903 h 830425"/>
              <a:gd name="connsiteX18" fmla="*/ 1670180 w 2258008"/>
              <a:gd name="connsiteY18" fmla="*/ 251927 h 830425"/>
              <a:gd name="connsiteX19" fmla="*/ 1735494 w 2258008"/>
              <a:gd name="connsiteY19" fmla="*/ 214605 h 830425"/>
              <a:gd name="connsiteX20" fmla="*/ 1791478 w 2258008"/>
              <a:gd name="connsiteY20" fmla="*/ 177282 h 830425"/>
              <a:gd name="connsiteX21" fmla="*/ 1866123 w 2258008"/>
              <a:gd name="connsiteY21" fmla="*/ 130629 h 830425"/>
              <a:gd name="connsiteX22" fmla="*/ 1912776 w 2258008"/>
              <a:gd name="connsiteY22" fmla="*/ 102637 h 830425"/>
              <a:gd name="connsiteX23" fmla="*/ 1959429 w 2258008"/>
              <a:gd name="connsiteY23" fmla="*/ 93307 h 830425"/>
              <a:gd name="connsiteX24" fmla="*/ 2015413 w 2258008"/>
              <a:gd name="connsiteY24" fmla="*/ 55984 h 830425"/>
              <a:gd name="connsiteX25" fmla="*/ 2062066 w 2258008"/>
              <a:gd name="connsiteY25" fmla="*/ 37323 h 830425"/>
              <a:gd name="connsiteX26" fmla="*/ 2108719 w 2258008"/>
              <a:gd name="connsiteY26" fmla="*/ 27992 h 830425"/>
              <a:gd name="connsiteX27" fmla="*/ 2146041 w 2258008"/>
              <a:gd name="connsiteY27" fmla="*/ 18662 h 830425"/>
              <a:gd name="connsiteX28" fmla="*/ 2211355 w 2258008"/>
              <a:gd name="connsiteY28" fmla="*/ 9331 h 830425"/>
              <a:gd name="connsiteX29" fmla="*/ 2258008 w 2258008"/>
              <a:gd name="connsiteY29" fmla="*/ 0 h 8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58008" h="830425">
                <a:moveTo>
                  <a:pt x="0" y="662474"/>
                </a:moveTo>
                <a:cubicBezTo>
                  <a:pt x="3110" y="678025"/>
                  <a:pt x="-2360" y="698411"/>
                  <a:pt x="9331" y="709127"/>
                </a:cubicBezTo>
                <a:cubicBezTo>
                  <a:pt x="39452" y="736738"/>
                  <a:pt x="120316" y="771863"/>
                  <a:pt x="167951" y="783772"/>
                </a:cubicBezTo>
                <a:cubicBezTo>
                  <a:pt x="186305" y="788361"/>
                  <a:pt x="205487" y="788910"/>
                  <a:pt x="223935" y="793103"/>
                </a:cubicBezTo>
                <a:cubicBezTo>
                  <a:pt x="273954" y="804471"/>
                  <a:pt x="373225" y="830425"/>
                  <a:pt x="373225" y="830425"/>
                </a:cubicBezTo>
                <a:cubicBezTo>
                  <a:pt x="491413" y="827315"/>
                  <a:pt x="609687" y="826587"/>
                  <a:pt x="727788" y="821094"/>
                </a:cubicBezTo>
                <a:cubicBezTo>
                  <a:pt x="779889" y="818671"/>
                  <a:pt x="823076" y="788760"/>
                  <a:pt x="867747" y="765111"/>
                </a:cubicBezTo>
                <a:cubicBezTo>
                  <a:pt x="889908" y="753378"/>
                  <a:pt x="910234" y="738164"/>
                  <a:pt x="933062" y="727788"/>
                </a:cubicBezTo>
                <a:cubicBezTo>
                  <a:pt x="944736" y="722482"/>
                  <a:pt x="957943" y="721568"/>
                  <a:pt x="970384" y="718458"/>
                </a:cubicBezTo>
                <a:cubicBezTo>
                  <a:pt x="1052405" y="652840"/>
                  <a:pt x="977778" y="702694"/>
                  <a:pt x="1082351" y="662474"/>
                </a:cubicBezTo>
                <a:cubicBezTo>
                  <a:pt x="1101824" y="654984"/>
                  <a:pt x="1119341" y="643116"/>
                  <a:pt x="1138335" y="634482"/>
                </a:cubicBezTo>
                <a:cubicBezTo>
                  <a:pt x="1213479" y="600326"/>
                  <a:pt x="1200516" y="622836"/>
                  <a:pt x="1296955" y="550507"/>
                </a:cubicBezTo>
                <a:cubicBezTo>
                  <a:pt x="1321837" y="531846"/>
                  <a:pt x="1349607" y="516515"/>
                  <a:pt x="1371600" y="494523"/>
                </a:cubicBezTo>
                <a:cubicBezTo>
                  <a:pt x="1377821" y="488303"/>
                  <a:pt x="1383504" y="481494"/>
                  <a:pt x="1390262" y="475862"/>
                </a:cubicBezTo>
                <a:cubicBezTo>
                  <a:pt x="1402209" y="465907"/>
                  <a:pt x="1416077" y="458331"/>
                  <a:pt x="1427584" y="447870"/>
                </a:cubicBezTo>
                <a:cubicBezTo>
                  <a:pt x="1450366" y="427159"/>
                  <a:pt x="1471127" y="404327"/>
                  <a:pt x="1492898" y="382556"/>
                </a:cubicBezTo>
                <a:cubicBezTo>
                  <a:pt x="1502229" y="373225"/>
                  <a:pt x="1509087" y="360465"/>
                  <a:pt x="1520890" y="354564"/>
                </a:cubicBezTo>
                <a:lnTo>
                  <a:pt x="1558213" y="335903"/>
                </a:lnTo>
                <a:cubicBezTo>
                  <a:pt x="1599538" y="273914"/>
                  <a:pt x="1559027" y="326028"/>
                  <a:pt x="1670180" y="251927"/>
                </a:cubicBezTo>
                <a:cubicBezTo>
                  <a:pt x="1767027" y="187364"/>
                  <a:pt x="1617093" y="285646"/>
                  <a:pt x="1735494" y="214605"/>
                </a:cubicBezTo>
                <a:cubicBezTo>
                  <a:pt x="1754726" y="203066"/>
                  <a:pt x="1773104" y="190144"/>
                  <a:pt x="1791478" y="177282"/>
                </a:cubicBezTo>
                <a:cubicBezTo>
                  <a:pt x="1878731" y="116204"/>
                  <a:pt x="1780184" y="178373"/>
                  <a:pt x="1866123" y="130629"/>
                </a:cubicBezTo>
                <a:cubicBezTo>
                  <a:pt x="1881976" y="121822"/>
                  <a:pt x="1895938" y="109372"/>
                  <a:pt x="1912776" y="102637"/>
                </a:cubicBezTo>
                <a:cubicBezTo>
                  <a:pt x="1927501" y="96747"/>
                  <a:pt x="1943878" y="96417"/>
                  <a:pt x="1959429" y="93307"/>
                </a:cubicBezTo>
                <a:cubicBezTo>
                  <a:pt x="1978090" y="80866"/>
                  <a:pt x="1994589" y="64314"/>
                  <a:pt x="2015413" y="55984"/>
                </a:cubicBezTo>
                <a:cubicBezTo>
                  <a:pt x="2030964" y="49764"/>
                  <a:pt x="2046023" y="42136"/>
                  <a:pt x="2062066" y="37323"/>
                </a:cubicBezTo>
                <a:cubicBezTo>
                  <a:pt x="2077256" y="32766"/>
                  <a:pt x="2093238" y="31432"/>
                  <a:pt x="2108719" y="27992"/>
                </a:cubicBezTo>
                <a:cubicBezTo>
                  <a:pt x="2121237" y="25210"/>
                  <a:pt x="2133424" y="20956"/>
                  <a:pt x="2146041" y="18662"/>
                </a:cubicBezTo>
                <a:cubicBezTo>
                  <a:pt x="2167679" y="14728"/>
                  <a:pt x="2189662" y="12947"/>
                  <a:pt x="2211355" y="9331"/>
                </a:cubicBezTo>
                <a:cubicBezTo>
                  <a:pt x="2226998" y="6724"/>
                  <a:pt x="2258008" y="0"/>
                  <a:pt x="2258008" y="0"/>
                </a:cubicBezTo>
              </a:path>
            </a:pathLst>
          </a:custGeom>
          <a:ln w="38100">
            <a:prstDash val="lgDashDot"/>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fr-CA"/>
          </a:p>
        </p:txBody>
      </p:sp>
      <p:sp>
        <p:nvSpPr>
          <p:cNvPr id="11" name="Rectangle 10">
            <a:extLst>
              <a:ext uri="{FF2B5EF4-FFF2-40B4-BE49-F238E27FC236}">
                <a16:creationId xmlns:a16="http://schemas.microsoft.com/office/drawing/2014/main" id="{3FB750E5-84C4-44DD-8051-D3BAE13DF52F}"/>
              </a:ext>
            </a:extLst>
          </p:cNvPr>
          <p:cNvSpPr/>
          <p:nvPr/>
        </p:nvSpPr>
        <p:spPr>
          <a:xfrm>
            <a:off x="1805788" y="4946082"/>
            <a:ext cx="1548453" cy="5986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a:latin typeface="Century Gothic" panose="020B0502020202020204" pitchFamily="34" charset="0"/>
              </a:rPr>
              <a:t>Trajet en voiture : 7972 m</a:t>
            </a:r>
          </a:p>
        </p:txBody>
      </p:sp>
      <p:sp>
        <p:nvSpPr>
          <p:cNvPr id="12" name="Ellipse 11">
            <a:extLst>
              <a:ext uri="{FF2B5EF4-FFF2-40B4-BE49-F238E27FC236}">
                <a16:creationId xmlns:a16="http://schemas.microsoft.com/office/drawing/2014/main" id="{261341F0-636D-4B7C-BC5F-B1E1220F30FA}"/>
              </a:ext>
            </a:extLst>
          </p:cNvPr>
          <p:cNvSpPr/>
          <p:nvPr/>
        </p:nvSpPr>
        <p:spPr>
          <a:xfrm>
            <a:off x="3900881" y="4110606"/>
            <a:ext cx="302003" cy="31878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A"/>
          </a:p>
        </p:txBody>
      </p:sp>
      <p:sp>
        <p:nvSpPr>
          <p:cNvPr id="13" name="ZoneTexte 12">
            <a:extLst>
              <a:ext uri="{FF2B5EF4-FFF2-40B4-BE49-F238E27FC236}">
                <a16:creationId xmlns:a16="http://schemas.microsoft.com/office/drawing/2014/main" id="{107E21AC-B57D-4E79-9632-23A78818A02D}"/>
              </a:ext>
            </a:extLst>
          </p:cNvPr>
          <p:cNvSpPr txBox="1"/>
          <p:nvPr/>
        </p:nvSpPr>
        <p:spPr>
          <a:xfrm>
            <a:off x="3668364" y="4395101"/>
            <a:ext cx="767035" cy="738664"/>
          </a:xfrm>
          <a:prstGeom prst="rect">
            <a:avLst/>
          </a:prstGeom>
          <a:noFill/>
        </p:spPr>
        <p:txBody>
          <a:bodyPr wrap="square" rtlCol="0">
            <a:spAutoFit/>
          </a:bodyPr>
          <a:lstStyle/>
          <a:p>
            <a:pPr algn="ctr"/>
            <a:r>
              <a:rPr lang="fr-CA" sz="1400" b="1" dirty="0">
                <a:solidFill>
                  <a:srgbClr val="C00000"/>
                </a:solidFill>
                <a:latin typeface="Century Gothic" panose="020B0502020202020204" pitchFamily="34" charset="0"/>
              </a:rPr>
              <a:t>Gare de train</a:t>
            </a:r>
          </a:p>
        </p:txBody>
      </p:sp>
      <p:sp>
        <p:nvSpPr>
          <p:cNvPr id="14" name="Forme libre : forme 13">
            <a:extLst>
              <a:ext uri="{FF2B5EF4-FFF2-40B4-BE49-F238E27FC236}">
                <a16:creationId xmlns:a16="http://schemas.microsoft.com/office/drawing/2014/main" id="{B40188AF-25AE-43A0-996A-B2FE44E8439C}"/>
              </a:ext>
            </a:extLst>
          </p:cNvPr>
          <p:cNvSpPr/>
          <p:nvPr/>
        </p:nvSpPr>
        <p:spPr>
          <a:xfrm>
            <a:off x="4211273" y="3724712"/>
            <a:ext cx="7139212" cy="1241848"/>
          </a:xfrm>
          <a:custGeom>
            <a:avLst/>
            <a:gdLst>
              <a:gd name="connsiteX0" fmla="*/ 0 w 7139212"/>
              <a:gd name="connsiteY0" fmla="*/ 503339 h 1241848"/>
              <a:gd name="connsiteX1" fmla="*/ 436228 w 7139212"/>
              <a:gd name="connsiteY1" fmla="*/ 486561 h 1241848"/>
              <a:gd name="connsiteX2" fmla="*/ 578841 w 7139212"/>
              <a:gd name="connsiteY2" fmla="*/ 453005 h 1241848"/>
              <a:gd name="connsiteX3" fmla="*/ 696287 w 7139212"/>
              <a:gd name="connsiteY3" fmla="*/ 444616 h 1241848"/>
              <a:gd name="connsiteX4" fmla="*/ 830510 w 7139212"/>
              <a:gd name="connsiteY4" fmla="*/ 419449 h 1241848"/>
              <a:gd name="connsiteX5" fmla="*/ 897622 w 7139212"/>
              <a:gd name="connsiteY5" fmla="*/ 411060 h 1241848"/>
              <a:gd name="connsiteX6" fmla="*/ 1140903 w 7139212"/>
              <a:gd name="connsiteY6" fmla="*/ 436227 h 1241848"/>
              <a:gd name="connsiteX7" fmla="*/ 1182848 w 7139212"/>
              <a:gd name="connsiteY7" fmla="*/ 461394 h 1241848"/>
              <a:gd name="connsiteX8" fmla="*/ 1384184 w 7139212"/>
              <a:gd name="connsiteY8" fmla="*/ 595618 h 1241848"/>
              <a:gd name="connsiteX9" fmla="*/ 1442907 w 7139212"/>
              <a:gd name="connsiteY9" fmla="*/ 620785 h 1241848"/>
              <a:gd name="connsiteX10" fmla="*/ 1468074 w 7139212"/>
              <a:gd name="connsiteY10" fmla="*/ 645952 h 1241848"/>
              <a:gd name="connsiteX11" fmla="*/ 1493241 w 7139212"/>
              <a:gd name="connsiteY11" fmla="*/ 654341 h 1241848"/>
              <a:gd name="connsiteX12" fmla="*/ 1602298 w 7139212"/>
              <a:gd name="connsiteY12" fmla="*/ 763398 h 1241848"/>
              <a:gd name="connsiteX13" fmla="*/ 1770077 w 7139212"/>
              <a:gd name="connsiteY13" fmla="*/ 906011 h 1241848"/>
              <a:gd name="connsiteX14" fmla="*/ 1828800 w 7139212"/>
              <a:gd name="connsiteY14" fmla="*/ 939567 h 1241848"/>
              <a:gd name="connsiteX15" fmla="*/ 1862356 w 7139212"/>
              <a:gd name="connsiteY15" fmla="*/ 981512 h 1241848"/>
              <a:gd name="connsiteX16" fmla="*/ 1937857 w 7139212"/>
              <a:gd name="connsiteY16" fmla="*/ 1023457 h 1241848"/>
              <a:gd name="connsiteX17" fmla="*/ 2004969 w 7139212"/>
              <a:gd name="connsiteY17" fmla="*/ 1040235 h 1241848"/>
              <a:gd name="connsiteX18" fmla="*/ 2063692 w 7139212"/>
              <a:gd name="connsiteY18" fmla="*/ 1057013 h 1241848"/>
              <a:gd name="connsiteX19" fmla="*/ 2130804 w 7139212"/>
              <a:gd name="connsiteY19" fmla="*/ 1107347 h 1241848"/>
              <a:gd name="connsiteX20" fmla="*/ 2164360 w 7139212"/>
              <a:gd name="connsiteY20" fmla="*/ 1115736 h 1241848"/>
              <a:gd name="connsiteX21" fmla="*/ 2306973 w 7139212"/>
              <a:gd name="connsiteY21" fmla="*/ 1208015 h 1241848"/>
              <a:gd name="connsiteX22" fmla="*/ 2315362 w 7139212"/>
              <a:gd name="connsiteY22" fmla="*/ 1233182 h 1241848"/>
              <a:gd name="connsiteX23" fmla="*/ 2348918 w 7139212"/>
              <a:gd name="connsiteY23" fmla="*/ 1241571 h 1241848"/>
              <a:gd name="connsiteX24" fmla="*/ 2441197 w 7139212"/>
              <a:gd name="connsiteY24" fmla="*/ 1208015 h 1241848"/>
              <a:gd name="connsiteX25" fmla="*/ 2843868 w 7139212"/>
              <a:gd name="connsiteY25" fmla="*/ 1216404 h 1241848"/>
              <a:gd name="connsiteX26" fmla="*/ 2877424 w 7139212"/>
              <a:gd name="connsiteY26" fmla="*/ 1208015 h 1241848"/>
              <a:gd name="connsiteX27" fmla="*/ 2961314 w 7139212"/>
              <a:gd name="connsiteY27" fmla="*/ 1199626 h 1241848"/>
              <a:gd name="connsiteX28" fmla="*/ 2986481 w 7139212"/>
              <a:gd name="connsiteY28" fmla="*/ 1182848 h 1241848"/>
              <a:gd name="connsiteX29" fmla="*/ 2994870 w 7139212"/>
              <a:gd name="connsiteY29" fmla="*/ 1149292 h 1241848"/>
              <a:gd name="connsiteX30" fmla="*/ 3003259 w 7139212"/>
              <a:gd name="connsiteY30" fmla="*/ 1090569 h 1241848"/>
              <a:gd name="connsiteX31" fmla="*/ 3028426 w 7139212"/>
              <a:gd name="connsiteY31" fmla="*/ 1048624 h 1241848"/>
              <a:gd name="connsiteX32" fmla="*/ 3053593 w 7139212"/>
              <a:gd name="connsiteY32" fmla="*/ 964734 h 1241848"/>
              <a:gd name="connsiteX33" fmla="*/ 3095538 w 7139212"/>
              <a:gd name="connsiteY33" fmla="*/ 872455 h 1241848"/>
              <a:gd name="connsiteX34" fmla="*/ 3129094 w 7139212"/>
              <a:gd name="connsiteY34" fmla="*/ 822121 h 1241848"/>
              <a:gd name="connsiteX35" fmla="*/ 3162650 w 7139212"/>
              <a:gd name="connsiteY35" fmla="*/ 780176 h 1241848"/>
              <a:gd name="connsiteX36" fmla="*/ 3204595 w 7139212"/>
              <a:gd name="connsiteY36" fmla="*/ 729842 h 1241848"/>
              <a:gd name="connsiteX37" fmla="*/ 3254929 w 7139212"/>
              <a:gd name="connsiteY37" fmla="*/ 687897 h 1241848"/>
              <a:gd name="connsiteX38" fmla="*/ 3313652 w 7139212"/>
              <a:gd name="connsiteY38" fmla="*/ 629174 h 1241848"/>
              <a:gd name="connsiteX39" fmla="*/ 3347208 w 7139212"/>
              <a:gd name="connsiteY39" fmla="*/ 612396 h 1241848"/>
              <a:gd name="connsiteX40" fmla="*/ 3405931 w 7139212"/>
              <a:gd name="connsiteY40" fmla="*/ 570451 h 1241848"/>
              <a:gd name="connsiteX41" fmla="*/ 3439487 w 7139212"/>
              <a:gd name="connsiteY41" fmla="*/ 553673 h 1241848"/>
              <a:gd name="connsiteX42" fmla="*/ 3548544 w 7139212"/>
              <a:gd name="connsiteY42" fmla="*/ 478172 h 1241848"/>
              <a:gd name="connsiteX43" fmla="*/ 3590488 w 7139212"/>
              <a:gd name="connsiteY43" fmla="*/ 461394 h 1241848"/>
              <a:gd name="connsiteX44" fmla="*/ 3649211 w 7139212"/>
              <a:gd name="connsiteY44" fmla="*/ 419449 h 1241848"/>
              <a:gd name="connsiteX45" fmla="*/ 3699545 w 7139212"/>
              <a:gd name="connsiteY45" fmla="*/ 385894 h 1241848"/>
              <a:gd name="connsiteX46" fmla="*/ 3733101 w 7139212"/>
              <a:gd name="connsiteY46" fmla="*/ 360727 h 1241848"/>
              <a:gd name="connsiteX47" fmla="*/ 3766657 w 7139212"/>
              <a:gd name="connsiteY47" fmla="*/ 343949 h 1241848"/>
              <a:gd name="connsiteX48" fmla="*/ 3791824 w 7139212"/>
              <a:gd name="connsiteY48" fmla="*/ 327171 h 1241848"/>
              <a:gd name="connsiteX49" fmla="*/ 3842158 w 7139212"/>
              <a:gd name="connsiteY49" fmla="*/ 302004 h 1241848"/>
              <a:gd name="connsiteX50" fmla="*/ 3867325 w 7139212"/>
              <a:gd name="connsiteY50" fmla="*/ 285226 h 1241848"/>
              <a:gd name="connsiteX51" fmla="*/ 3892492 w 7139212"/>
              <a:gd name="connsiteY51" fmla="*/ 276837 h 1241848"/>
              <a:gd name="connsiteX52" fmla="*/ 3942826 w 7139212"/>
              <a:gd name="connsiteY52" fmla="*/ 243281 h 1241848"/>
              <a:gd name="connsiteX53" fmla="*/ 3976382 w 7139212"/>
              <a:gd name="connsiteY53" fmla="*/ 226503 h 1241848"/>
              <a:gd name="connsiteX54" fmla="*/ 4018327 w 7139212"/>
              <a:gd name="connsiteY54" fmla="*/ 201336 h 1241848"/>
              <a:gd name="connsiteX55" fmla="*/ 4102217 w 7139212"/>
              <a:gd name="connsiteY55" fmla="*/ 159391 h 1241848"/>
              <a:gd name="connsiteX56" fmla="*/ 4429388 w 7139212"/>
              <a:gd name="connsiteY56" fmla="*/ 142613 h 1241848"/>
              <a:gd name="connsiteX57" fmla="*/ 4521666 w 7139212"/>
              <a:gd name="connsiteY57" fmla="*/ 125835 h 1241848"/>
              <a:gd name="connsiteX58" fmla="*/ 5134063 w 7139212"/>
              <a:gd name="connsiteY58" fmla="*/ 142613 h 1241848"/>
              <a:gd name="connsiteX59" fmla="*/ 5738070 w 7139212"/>
              <a:gd name="connsiteY59" fmla="*/ 134224 h 1241848"/>
              <a:gd name="connsiteX60" fmla="*/ 5830349 w 7139212"/>
              <a:gd name="connsiteY60" fmla="*/ 125835 h 1241848"/>
              <a:gd name="connsiteX61" fmla="*/ 5855516 w 7139212"/>
              <a:gd name="connsiteY61" fmla="*/ 117446 h 1241848"/>
              <a:gd name="connsiteX62" fmla="*/ 5897461 w 7139212"/>
              <a:gd name="connsiteY62" fmla="*/ 100668 h 1241848"/>
              <a:gd name="connsiteX63" fmla="*/ 5956184 w 7139212"/>
              <a:gd name="connsiteY63" fmla="*/ 92279 h 1241848"/>
              <a:gd name="connsiteX64" fmla="*/ 5981351 w 7139212"/>
              <a:gd name="connsiteY64" fmla="*/ 83890 h 1241848"/>
              <a:gd name="connsiteX65" fmla="*/ 6040074 w 7139212"/>
              <a:gd name="connsiteY65" fmla="*/ 75501 h 1241848"/>
              <a:gd name="connsiteX66" fmla="*/ 6098797 w 7139212"/>
              <a:gd name="connsiteY66" fmla="*/ 50334 h 1241848"/>
              <a:gd name="connsiteX67" fmla="*/ 6207854 w 7139212"/>
              <a:gd name="connsiteY67" fmla="*/ 33556 h 1241848"/>
              <a:gd name="connsiteX68" fmla="*/ 6241410 w 7139212"/>
              <a:gd name="connsiteY68" fmla="*/ 16778 h 1241848"/>
              <a:gd name="connsiteX69" fmla="*/ 6274966 w 7139212"/>
              <a:gd name="connsiteY69" fmla="*/ 8389 h 1241848"/>
              <a:gd name="connsiteX70" fmla="*/ 6518246 w 7139212"/>
              <a:gd name="connsiteY70" fmla="*/ 0 h 1241848"/>
              <a:gd name="connsiteX71" fmla="*/ 6635692 w 7139212"/>
              <a:gd name="connsiteY71" fmla="*/ 8389 h 1241848"/>
              <a:gd name="connsiteX72" fmla="*/ 6669248 w 7139212"/>
              <a:gd name="connsiteY72" fmla="*/ 25167 h 1241848"/>
              <a:gd name="connsiteX73" fmla="*/ 6744749 w 7139212"/>
              <a:gd name="connsiteY73" fmla="*/ 67112 h 1241848"/>
              <a:gd name="connsiteX74" fmla="*/ 6769916 w 7139212"/>
              <a:gd name="connsiteY74" fmla="*/ 109057 h 1241848"/>
              <a:gd name="connsiteX75" fmla="*/ 6786694 w 7139212"/>
              <a:gd name="connsiteY75" fmla="*/ 151002 h 1241848"/>
              <a:gd name="connsiteX76" fmla="*/ 6811861 w 7139212"/>
              <a:gd name="connsiteY76" fmla="*/ 159391 h 1241848"/>
              <a:gd name="connsiteX77" fmla="*/ 6837028 w 7139212"/>
              <a:gd name="connsiteY77" fmla="*/ 209725 h 1241848"/>
              <a:gd name="connsiteX78" fmla="*/ 6853806 w 7139212"/>
              <a:gd name="connsiteY78" fmla="*/ 276837 h 1241848"/>
              <a:gd name="connsiteX79" fmla="*/ 6895751 w 7139212"/>
              <a:gd name="connsiteY79" fmla="*/ 335560 h 1241848"/>
              <a:gd name="connsiteX80" fmla="*/ 6929307 w 7139212"/>
              <a:gd name="connsiteY80" fmla="*/ 419449 h 1241848"/>
              <a:gd name="connsiteX81" fmla="*/ 6954474 w 7139212"/>
              <a:gd name="connsiteY81" fmla="*/ 461394 h 1241848"/>
              <a:gd name="connsiteX82" fmla="*/ 6971252 w 7139212"/>
              <a:gd name="connsiteY82" fmla="*/ 528506 h 1241848"/>
              <a:gd name="connsiteX83" fmla="*/ 6979641 w 7139212"/>
              <a:gd name="connsiteY83" fmla="*/ 553673 h 1241848"/>
              <a:gd name="connsiteX84" fmla="*/ 6988030 w 7139212"/>
              <a:gd name="connsiteY84" fmla="*/ 587229 h 1241848"/>
              <a:gd name="connsiteX85" fmla="*/ 7013197 w 7139212"/>
              <a:gd name="connsiteY85" fmla="*/ 629174 h 1241848"/>
              <a:gd name="connsiteX86" fmla="*/ 7029975 w 7139212"/>
              <a:gd name="connsiteY86" fmla="*/ 671119 h 1241848"/>
              <a:gd name="connsiteX87" fmla="*/ 7055142 w 7139212"/>
              <a:gd name="connsiteY87" fmla="*/ 687897 h 1241848"/>
              <a:gd name="connsiteX88" fmla="*/ 7088698 w 7139212"/>
              <a:gd name="connsiteY88" fmla="*/ 729842 h 1241848"/>
              <a:gd name="connsiteX89" fmla="*/ 7105476 w 7139212"/>
              <a:gd name="connsiteY89" fmla="*/ 763398 h 1241848"/>
              <a:gd name="connsiteX90" fmla="*/ 7113865 w 7139212"/>
              <a:gd name="connsiteY90" fmla="*/ 796954 h 1241848"/>
              <a:gd name="connsiteX91" fmla="*/ 7139032 w 7139212"/>
              <a:gd name="connsiteY91" fmla="*/ 838899 h 124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7139212" h="1241848">
                <a:moveTo>
                  <a:pt x="0" y="503339"/>
                </a:moveTo>
                <a:cubicBezTo>
                  <a:pt x="145409" y="497746"/>
                  <a:pt x="291023" y="496083"/>
                  <a:pt x="436228" y="486561"/>
                </a:cubicBezTo>
                <a:cubicBezTo>
                  <a:pt x="482691" y="483514"/>
                  <a:pt x="532824" y="459280"/>
                  <a:pt x="578841" y="453005"/>
                </a:cubicBezTo>
                <a:cubicBezTo>
                  <a:pt x="617730" y="447702"/>
                  <a:pt x="657138" y="447412"/>
                  <a:pt x="696287" y="444616"/>
                </a:cubicBezTo>
                <a:cubicBezTo>
                  <a:pt x="741028" y="436227"/>
                  <a:pt x="785609" y="426933"/>
                  <a:pt x="830510" y="419449"/>
                </a:cubicBezTo>
                <a:cubicBezTo>
                  <a:pt x="852748" y="415743"/>
                  <a:pt x="875110" y="409843"/>
                  <a:pt x="897622" y="411060"/>
                </a:cubicBezTo>
                <a:cubicBezTo>
                  <a:pt x="979030" y="415460"/>
                  <a:pt x="1059809" y="427838"/>
                  <a:pt x="1140903" y="436227"/>
                </a:cubicBezTo>
                <a:cubicBezTo>
                  <a:pt x="1154885" y="444616"/>
                  <a:pt x="1169209" y="452458"/>
                  <a:pt x="1182848" y="461394"/>
                </a:cubicBezTo>
                <a:cubicBezTo>
                  <a:pt x="1250316" y="505597"/>
                  <a:pt x="1315414" y="553469"/>
                  <a:pt x="1384184" y="595618"/>
                </a:cubicBezTo>
                <a:cubicBezTo>
                  <a:pt x="1402341" y="606747"/>
                  <a:pt x="1423333" y="612396"/>
                  <a:pt x="1442907" y="620785"/>
                </a:cubicBezTo>
                <a:cubicBezTo>
                  <a:pt x="1451296" y="629174"/>
                  <a:pt x="1458203" y="639371"/>
                  <a:pt x="1468074" y="645952"/>
                </a:cubicBezTo>
                <a:cubicBezTo>
                  <a:pt x="1475432" y="650857"/>
                  <a:pt x="1486586" y="648518"/>
                  <a:pt x="1493241" y="654341"/>
                </a:cubicBezTo>
                <a:cubicBezTo>
                  <a:pt x="1531931" y="688195"/>
                  <a:pt x="1565181" y="727827"/>
                  <a:pt x="1602298" y="763398"/>
                </a:cubicBezTo>
                <a:cubicBezTo>
                  <a:pt x="1650022" y="809134"/>
                  <a:pt x="1714029" y="867478"/>
                  <a:pt x="1770077" y="906011"/>
                </a:cubicBezTo>
                <a:cubicBezTo>
                  <a:pt x="1788655" y="918783"/>
                  <a:pt x="1809226" y="928382"/>
                  <a:pt x="1828800" y="939567"/>
                </a:cubicBezTo>
                <a:cubicBezTo>
                  <a:pt x="1839985" y="953549"/>
                  <a:pt x="1848164" y="970595"/>
                  <a:pt x="1862356" y="981512"/>
                </a:cubicBezTo>
                <a:cubicBezTo>
                  <a:pt x="1885176" y="999066"/>
                  <a:pt x="1911236" y="1012495"/>
                  <a:pt x="1937857" y="1023457"/>
                </a:cubicBezTo>
                <a:cubicBezTo>
                  <a:pt x="1959179" y="1032237"/>
                  <a:pt x="1982598" y="1034642"/>
                  <a:pt x="2004969" y="1040235"/>
                </a:cubicBezTo>
                <a:cubicBezTo>
                  <a:pt x="2047104" y="1050769"/>
                  <a:pt x="2027587" y="1044978"/>
                  <a:pt x="2063692" y="1057013"/>
                </a:cubicBezTo>
                <a:cubicBezTo>
                  <a:pt x="2086063" y="1073791"/>
                  <a:pt x="2106650" y="1093257"/>
                  <a:pt x="2130804" y="1107347"/>
                </a:cubicBezTo>
                <a:cubicBezTo>
                  <a:pt x="2140763" y="1113156"/>
                  <a:pt x="2154350" y="1110016"/>
                  <a:pt x="2164360" y="1115736"/>
                </a:cubicBezTo>
                <a:cubicBezTo>
                  <a:pt x="2213521" y="1143828"/>
                  <a:pt x="2306973" y="1208015"/>
                  <a:pt x="2306973" y="1208015"/>
                </a:cubicBezTo>
                <a:cubicBezTo>
                  <a:pt x="2309769" y="1216404"/>
                  <a:pt x="2308457" y="1227658"/>
                  <a:pt x="2315362" y="1233182"/>
                </a:cubicBezTo>
                <a:cubicBezTo>
                  <a:pt x="2324365" y="1240384"/>
                  <a:pt x="2337446" y="1242718"/>
                  <a:pt x="2348918" y="1241571"/>
                </a:cubicBezTo>
                <a:cubicBezTo>
                  <a:pt x="2363278" y="1240135"/>
                  <a:pt x="2425626" y="1214243"/>
                  <a:pt x="2441197" y="1208015"/>
                </a:cubicBezTo>
                <a:cubicBezTo>
                  <a:pt x="2575421" y="1210811"/>
                  <a:pt x="2709615" y="1216404"/>
                  <a:pt x="2843868" y="1216404"/>
                </a:cubicBezTo>
                <a:cubicBezTo>
                  <a:pt x="2855398" y="1216404"/>
                  <a:pt x="2866010" y="1209646"/>
                  <a:pt x="2877424" y="1208015"/>
                </a:cubicBezTo>
                <a:cubicBezTo>
                  <a:pt x="2905244" y="1204041"/>
                  <a:pt x="2933351" y="1202422"/>
                  <a:pt x="2961314" y="1199626"/>
                </a:cubicBezTo>
                <a:cubicBezTo>
                  <a:pt x="2969703" y="1194033"/>
                  <a:pt x="2980888" y="1191237"/>
                  <a:pt x="2986481" y="1182848"/>
                </a:cubicBezTo>
                <a:cubicBezTo>
                  <a:pt x="2992876" y="1173255"/>
                  <a:pt x="2992808" y="1160636"/>
                  <a:pt x="2994870" y="1149292"/>
                </a:cubicBezTo>
                <a:cubicBezTo>
                  <a:pt x="2998407" y="1129838"/>
                  <a:pt x="2997006" y="1109327"/>
                  <a:pt x="3003259" y="1090569"/>
                </a:cubicBezTo>
                <a:cubicBezTo>
                  <a:pt x="3008415" y="1075100"/>
                  <a:pt x="3021679" y="1063468"/>
                  <a:pt x="3028426" y="1048624"/>
                </a:cubicBezTo>
                <a:cubicBezTo>
                  <a:pt x="3052736" y="995143"/>
                  <a:pt x="3038381" y="1010369"/>
                  <a:pt x="3053593" y="964734"/>
                </a:cubicBezTo>
                <a:cubicBezTo>
                  <a:pt x="3062413" y="938275"/>
                  <a:pt x="3082228" y="895271"/>
                  <a:pt x="3095538" y="872455"/>
                </a:cubicBezTo>
                <a:cubicBezTo>
                  <a:pt x="3105698" y="855037"/>
                  <a:pt x="3117234" y="838429"/>
                  <a:pt x="3129094" y="822121"/>
                </a:cubicBezTo>
                <a:cubicBezTo>
                  <a:pt x="3139625" y="807640"/>
                  <a:pt x="3151907" y="794500"/>
                  <a:pt x="3162650" y="780176"/>
                </a:cubicBezTo>
                <a:cubicBezTo>
                  <a:pt x="3187907" y="746500"/>
                  <a:pt x="3170065" y="760535"/>
                  <a:pt x="3204595" y="729842"/>
                </a:cubicBezTo>
                <a:cubicBezTo>
                  <a:pt x="3220918" y="715332"/>
                  <a:pt x="3239486" y="703340"/>
                  <a:pt x="3254929" y="687897"/>
                </a:cubicBezTo>
                <a:cubicBezTo>
                  <a:pt x="3310483" y="632343"/>
                  <a:pt x="3212609" y="696536"/>
                  <a:pt x="3313652" y="629174"/>
                </a:cubicBezTo>
                <a:cubicBezTo>
                  <a:pt x="3324057" y="622237"/>
                  <a:pt x="3336603" y="619024"/>
                  <a:pt x="3347208" y="612396"/>
                </a:cubicBezTo>
                <a:cubicBezTo>
                  <a:pt x="3395222" y="582387"/>
                  <a:pt x="3364521" y="594114"/>
                  <a:pt x="3405931" y="570451"/>
                </a:cubicBezTo>
                <a:cubicBezTo>
                  <a:pt x="3416789" y="564246"/>
                  <a:pt x="3429082" y="560610"/>
                  <a:pt x="3439487" y="553673"/>
                </a:cubicBezTo>
                <a:cubicBezTo>
                  <a:pt x="3491890" y="518738"/>
                  <a:pt x="3498804" y="503043"/>
                  <a:pt x="3548544" y="478172"/>
                </a:cubicBezTo>
                <a:cubicBezTo>
                  <a:pt x="3562013" y="471438"/>
                  <a:pt x="3577019" y="468128"/>
                  <a:pt x="3590488" y="461394"/>
                </a:cubicBezTo>
                <a:cubicBezTo>
                  <a:pt x="3604126" y="454575"/>
                  <a:pt x="3639710" y="426100"/>
                  <a:pt x="3649211" y="419449"/>
                </a:cubicBezTo>
                <a:cubicBezTo>
                  <a:pt x="3665730" y="407886"/>
                  <a:pt x="3683026" y="397457"/>
                  <a:pt x="3699545" y="385894"/>
                </a:cubicBezTo>
                <a:cubicBezTo>
                  <a:pt x="3710999" y="377876"/>
                  <a:pt x="3721245" y="368137"/>
                  <a:pt x="3733101" y="360727"/>
                </a:cubicBezTo>
                <a:cubicBezTo>
                  <a:pt x="3743706" y="354099"/>
                  <a:pt x="3755799" y="350154"/>
                  <a:pt x="3766657" y="343949"/>
                </a:cubicBezTo>
                <a:cubicBezTo>
                  <a:pt x="3775411" y="338947"/>
                  <a:pt x="3783010" y="332067"/>
                  <a:pt x="3791824" y="327171"/>
                </a:cubicBezTo>
                <a:cubicBezTo>
                  <a:pt x="3808222" y="318061"/>
                  <a:pt x="3825760" y="311114"/>
                  <a:pt x="3842158" y="302004"/>
                </a:cubicBezTo>
                <a:cubicBezTo>
                  <a:pt x="3850972" y="297108"/>
                  <a:pt x="3858307" y="289735"/>
                  <a:pt x="3867325" y="285226"/>
                </a:cubicBezTo>
                <a:cubicBezTo>
                  <a:pt x="3875234" y="281271"/>
                  <a:pt x="3884762" y="281131"/>
                  <a:pt x="3892492" y="276837"/>
                </a:cubicBezTo>
                <a:cubicBezTo>
                  <a:pt x="3910119" y="267044"/>
                  <a:pt x="3924790" y="252299"/>
                  <a:pt x="3942826" y="243281"/>
                </a:cubicBezTo>
                <a:cubicBezTo>
                  <a:pt x="3954011" y="237688"/>
                  <a:pt x="3965450" y="232576"/>
                  <a:pt x="3976382" y="226503"/>
                </a:cubicBezTo>
                <a:cubicBezTo>
                  <a:pt x="3990635" y="218584"/>
                  <a:pt x="4004760" y="210381"/>
                  <a:pt x="4018327" y="201336"/>
                </a:cubicBezTo>
                <a:cubicBezTo>
                  <a:pt x="4049447" y="180589"/>
                  <a:pt x="4059597" y="161577"/>
                  <a:pt x="4102217" y="159391"/>
                </a:cubicBezTo>
                <a:lnTo>
                  <a:pt x="4429388" y="142613"/>
                </a:lnTo>
                <a:cubicBezTo>
                  <a:pt x="4460147" y="137020"/>
                  <a:pt x="4490405" y="126246"/>
                  <a:pt x="4521666" y="125835"/>
                </a:cubicBezTo>
                <a:cubicBezTo>
                  <a:pt x="4972184" y="119907"/>
                  <a:pt x="4901120" y="113495"/>
                  <a:pt x="5134063" y="142613"/>
                </a:cubicBezTo>
                <a:cubicBezTo>
                  <a:pt x="5341734" y="211837"/>
                  <a:pt x="5163884" y="155756"/>
                  <a:pt x="5738070" y="134224"/>
                </a:cubicBezTo>
                <a:cubicBezTo>
                  <a:pt x="5768935" y="133067"/>
                  <a:pt x="5799589" y="128631"/>
                  <a:pt x="5830349" y="125835"/>
                </a:cubicBezTo>
                <a:cubicBezTo>
                  <a:pt x="5838738" y="123039"/>
                  <a:pt x="5847236" y="120551"/>
                  <a:pt x="5855516" y="117446"/>
                </a:cubicBezTo>
                <a:cubicBezTo>
                  <a:pt x="5869616" y="112159"/>
                  <a:pt x="5882852" y="104320"/>
                  <a:pt x="5897461" y="100668"/>
                </a:cubicBezTo>
                <a:cubicBezTo>
                  <a:pt x="5916644" y="95872"/>
                  <a:pt x="5936610" y="95075"/>
                  <a:pt x="5956184" y="92279"/>
                </a:cubicBezTo>
                <a:cubicBezTo>
                  <a:pt x="5964573" y="89483"/>
                  <a:pt x="5972680" y="85624"/>
                  <a:pt x="5981351" y="83890"/>
                </a:cubicBezTo>
                <a:cubicBezTo>
                  <a:pt x="6000740" y="80012"/>
                  <a:pt x="6021062" y="80933"/>
                  <a:pt x="6040074" y="75501"/>
                </a:cubicBezTo>
                <a:cubicBezTo>
                  <a:pt x="6060551" y="69650"/>
                  <a:pt x="6078137" y="55499"/>
                  <a:pt x="6098797" y="50334"/>
                </a:cubicBezTo>
                <a:cubicBezTo>
                  <a:pt x="6134479" y="41414"/>
                  <a:pt x="6171502" y="39149"/>
                  <a:pt x="6207854" y="33556"/>
                </a:cubicBezTo>
                <a:cubicBezTo>
                  <a:pt x="6219039" y="27963"/>
                  <a:pt x="6229701" y="21169"/>
                  <a:pt x="6241410" y="16778"/>
                </a:cubicBezTo>
                <a:cubicBezTo>
                  <a:pt x="6252205" y="12730"/>
                  <a:pt x="6263458" y="9086"/>
                  <a:pt x="6274966" y="8389"/>
                </a:cubicBezTo>
                <a:cubicBezTo>
                  <a:pt x="6355959" y="3480"/>
                  <a:pt x="6437153" y="2796"/>
                  <a:pt x="6518246" y="0"/>
                </a:cubicBezTo>
                <a:cubicBezTo>
                  <a:pt x="6557395" y="2796"/>
                  <a:pt x="6596978" y="1937"/>
                  <a:pt x="6635692" y="8389"/>
                </a:cubicBezTo>
                <a:cubicBezTo>
                  <a:pt x="6648027" y="10445"/>
                  <a:pt x="6658525" y="18733"/>
                  <a:pt x="6669248" y="25167"/>
                </a:cubicBezTo>
                <a:cubicBezTo>
                  <a:pt x="6741363" y="68436"/>
                  <a:pt x="6694127" y="50238"/>
                  <a:pt x="6744749" y="67112"/>
                </a:cubicBezTo>
                <a:cubicBezTo>
                  <a:pt x="6753138" y="81094"/>
                  <a:pt x="6762624" y="94473"/>
                  <a:pt x="6769916" y="109057"/>
                </a:cubicBezTo>
                <a:cubicBezTo>
                  <a:pt x="6776650" y="122526"/>
                  <a:pt x="6777054" y="139434"/>
                  <a:pt x="6786694" y="151002"/>
                </a:cubicBezTo>
                <a:cubicBezTo>
                  <a:pt x="6792355" y="157795"/>
                  <a:pt x="6803472" y="156595"/>
                  <a:pt x="6811861" y="159391"/>
                </a:cubicBezTo>
                <a:cubicBezTo>
                  <a:pt x="6820250" y="176169"/>
                  <a:pt x="6830719" y="192059"/>
                  <a:pt x="6837028" y="209725"/>
                </a:cubicBezTo>
                <a:cubicBezTo>
                  <a:pt x="6844784" y="231441"/>
                  <a:pt x="6839971" y="258390"/>
                  <a:pt x="6853806" y="276837"/>
                </a:cubicBezTo>
                <a:cubicBezTo>
                  <a:pt x="6864609" y="291241"/>
                  <a:pt x="6885938" y="318386"/>
                  <a:pt x="6895751" y="335560"/>
                </a:cubicBezTo>
                <a:cubicBezTo>
                  <a:pt x="6932786" y="400371"/>
                  <a:pt x="6891113" y="335422"/>
                  <a:pt x="6929307" y="419449"/>
                </a:cubicBezTo>
                <a:cubicBezTo>
                  <a:pt x="6936054" y="434293"/>
                  <a:pt x="6946085" y="447412"/>
                  <a:pt x="6954474" y="461394"/>
                </a:cubicBezTo>
                <a:cubicBezTo>
                  <a:pt x="6960067" y="483765"/>
                  <a:pt x="6963960" y="506630"/>
                  <a:pt x="6971252" y="528506"/>
                </a:cubicBezTo>
                <a:cubicBezTo>
                  <a:pt x="6974048" y="536895"/>
                  <a:pt x="6977212" y="545170"/>
                  <a:pt x="6979641" y="553673"/>
                </a:cubicBezTo>
                <a:cubicBezTo>
                  <a:pt x="6982808" y="564759"/>
                  <a:pt x="6983347" y="576693"/>
                  <a:pt x="6988030" y="587229"/>
                </a:cubicBezTo>
                <a:cubicBezTo>
                  <a:pt x="6994652" y="602129"/>
                  <a:pt x="7005905" y="614590"/>
                  <a:pt x="7013197" y="629174"/>
                </a:cubicBezTo>
                <a:cubicBezTo>
                  <a:pt x="7019931" y="642643"/>
                  <a:pt x="7021222" y="658865"/>
                  <a:pt x="7029975" y="671119"/>
                </a:cubicBezTo>
                <a:cubicBezTo>
                  <a:pt x="7035835" y="679323"/>
                  <a:pt x="7048013" y="680768"/>
                  <a:pt x="7055142" y="687897"/>
                </a:cubicBezTo>
                <a:cubicBezTo>
                  <a:pt x="7067803" y="700558"/>
                  <a:pt x="7078766" y="714944"/>
                  <a:pt x="7088698" y="729842"/>
                </a:cubicBezTo>
                <a:cubicBezTo>
                  <a:pt x="7095635" y="740247"/>
                  <a:pt x="7101085" y="751689"/>
                  <a:pt x="7105476" y="763398"/>
                </a:cubicBezTo>
                <a:cubicBezTo>
                  <a:pt x="7109524" y="774193"/>
                  <a:pt x="7108145" y="786944"/>
                  <a:pt x="7113865" y="796954"/>
                </a:cubicBezTo>
                <a:cubicBezTo>
                  <a:pt x="7142987" y="847917"/>
                  <a:pt x="7139032" y="799961"/>
                  <a:pt x="7139032" y="838899"/>
                </a:cubicBezTo>
              </a:path>
            </a:pathLst>
          </a:custGeom>
          <a:ln w="38100">
            <a:prstDash val="lgDash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fr-CA"/>
          </a:p>
        </p:txBody>
      </p:sp>
      <p:sp>
        <p:nvSpPr>
          <p:cNvPr id="15" name="Rectangle 14">
            <a:extLst>
              <a:ext uri="{FF2B5EF4-FFF2-40B4-BE49-F238E27FC236}">
                <a16:creationId xmlns:a16="http://schemas.microsoft.com/office/drawing/2014/main" id="{8D086E19-8C43-41EA-BAFC-E5C65584AAF3}"/>
              </a:ext>
            </a:extLst>
          </p:cNvPr>
          <p:cNvSpPr/>
          <p:nvPr/>
        </p:nvSpPr>
        <p:spPr>
          <a:xfrm>
            <a:off x="7164802" y="3975668"/>
            <a:ext cx="1548453" cy="5986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a:latin typeface="Century Gothic" panose="020B0502020202020204" pitchFamily="34" charset="0"/>
              </a:rPr>
              <a:t>Trajet en train :  567 hm</a:t>
            </a:r>
          </a:p>
        </p:txBody>
      </p:sp>
      <mc:AlternateContent xmlns:mc="http://schemas.openxmlformats.org/markup-compatibility/2006">
        <mc:Choice xmlns:am3d="http://schemas.microsoft.com/office/drawing/2017/model3d" Requires="am3d">
          <p:graphicFrame>
            <p:nvGraphicFramePr>
              <p:cNvPr id="16" name="Modèle 3D 15" descr="Métro">
                <a:extLst>
                  <a:ext uri="{FF2B5EF4-FFF2-40B4-BE49-F238E27FC236}">
                    <a16:creationId xmlns:a16="http://schemas.microsoft.com/office/drawing/2014/main" id="{9D493AC5-64C2-4292-80A8-B75CC95AFD8F}"/>
                  </a:ext>
                </a:extLst>
              </p:cNvPr>
              <p:cNvGraphicFramePr>
                <a:graphicFrameLocks noChangeAspect="1"/>
              </p:cNvGraphicFramePr>
              <p:nvPr>
                <p:extLst>
                  <p:ext uri="{D42A27DB-BD31-4B8C-83A1-F6EECF244321}">
                    <p14:modId xmlns:p14="http://schemas.microsoft.com/office/powerpoint/2010/main" val="1298327968"/>
                  </p:ext>
                </p:extLst>
              </p:nvPr>
            </p:nvGraphicFramePr>
            <p:xfrm>
              <a:off x="7127769" y="4621452"/>
              <a:ext cx="1306219" cy="626560"/>
            </p:xfrm>
            <a:graphic>
              <a:graphicData uri="http://schemas.microsoft.com/office/drawing/2017/model3d">
                <am3d:model3d r:embed="rId2">
                  <am3d:spPr>
                    <a:xfrm>
                      <a:off x="0" y="0"/>
                      <a:ext cx="1306219" cy="626560"/>
                    </a:xfrm>
                    <a:prstGeom prst="rect">
                      <a:avLst/>
                    </a:prstGeom>
                  </am3d:spPr>
                  <am3d:camera>
                    <am3d:pos x="0" y="0" z="47767426"/>
                    <am3d:up dx="0" dy="36000000" dz="0"/>
                    <am3d:lookAt x="0" y="0" z="0"/>
                    <am3d:perspective fov="2700000"/>
                  </am3d:camera>
                  <am3d:trans>
                    <am3d:meterPerModelUnit n="56017" d="1000000"/>
                    <am3d:preTrans dx="0" dy="-2481211" dz="0"/>
                    <am3d:scale>
                      <am3d:sx n="1000000" d="1000000"/>
                      <am3d:sy n="1000000" d="1000000"/>
                      <am3d:sz n="1000000" d="1000000"/>
                    </am3d:scale>
                    <am3d:rot ax="57678" ay="768661" az="12792"/>
                    <am3d:postTrans dx="0" dy="0" dz="0"/>
                  </am3d:trans>
                  <am3d:raster rName="Office3DRenderer" rVer="16.0.8326">
                    <am3d:blip r:embed="rId3"/>
                  </am3d:raster>
                  <am3d:objViewport viewportSz="284606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Modèle 3D 15" descr="Métro">
                <a:extLst>
                  <a:ext uri="{FF2B5EF4-FFF2-40B4-BE49-F238E27FC236}">
                    <a16:creationId xmlns:a16="http://schemas.microsoft.com/office/drawing/2014/main" id="{9D493AC5-64C2-4292-80A8-B75CC95AFD8F}"/>
                  </a:ext>
                </a:extLst>
              </p:cNvPr>
              <p:cNvPicPr>
                <a:picLocks noGrp="1" noRot="1" noChangeAspect="1" noMove="1" noResize="1" noEditPoints="1" noAdjustHandles="1" noChangeArrowheads="1" noChangeShapeType="1" noCrop="1"/>
              </p:cNvPicPr>
              <p:nvPr/>
            </p:nvPicPr>
            <p:blipFill>
              <a:blip r:embed="rId3"/>
              <a:stretch>
                <a:fillRect/>
              </a:stretch>
            </p:blipFill>
            <p:spPr>
              <a:xfrm>
                <a:off x="7127769" y="4621452"/>
                <a:ext cx="1306219" cy="62656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7" name="Modèle 3D 16" descr="Voiture Duet verte unie">
                <a:extLst>
                  <a:ext uri="{FF2B5EF4-FFF2-40B4-BE49-F238E27FC236}">
                    <a16:creationId xmlns:a16="http://schemas.microsoft.com/office/drawing/2014/main" id="{0C88F6D8-32FD-4706-97C1-64DBCD09189E}"/>
                  </a:ext>
                </a:extLst>
              </p:cNvPr>
              <p:cNvGraphicFramePr>
                <a:graphicFrameLocks noChangeAspect="1"/>
              </p:cNvGraphicFramePr>
              <p:nvPr>
                <p:extLst>
                  <p:ext uri="{D42A27DB-BD31-4B8C-83A1-F6EECF244321}">
                    <p14:modId xmlns:p14="http://schemas.microsoft.com/office/powerpoint/2010/main" val="3497937247"/>
                  </p:ext>
                </p:extLst>
              </p:nvPr>
            </p:nvGraphicFramePr>
            <p:xfrm>
              <a:off x="1937751" y="5332737"/>
              <a:ext cx="1425739" cy="1273660"/>
            </p:xfrm>
            <a:graphic>
              <a:graphicData uri="http://schemas.microsoft.com/office/drawing/2017/model3d">
                <am3d:model3d r:embed="rId4">
                  <am3d:spPr>
                    <a:xfrm>
                      <a:off x="0" y="0"/>
                      <a:ext cx="1425739" cy="1273660"/>
                    </a:xfrm>
                    <a:prstGeom prst="rect">
                      <a:avLst/>
                    </a:prstGeom>
                  </am3d:spPr>
                  <am3d:camera>
                    <am3d:pos x="0" y="0" z="59072593"/>
                    <am3d:up dx="0" dy="36000000" dz="0"/>
                    <am3d:lookAt x="0" y="0" z="0"/>
                    <am3d:perspective fov="2700000"/>
                  </am3d:camera>
                  <am3d:trans>
                    <am3d:meterPerModelUnit n="37110217" d="1000000"/>
                    <am3d:preTrans dx="-673" dy="-4010891" dz="-958042"/>
                    <am3d:scale>
                      <am3d:sx n="1000000" d="1000000"/>
                      <am3d:sy n="1000000" d="1000000"/>
                      <am3d:sz n="1000000" d="1000000"/>
                    </am3d:scale>
                    <am3d:rot ax="3223854" ay="-2950612" az="-2753013"/>
                    <am3d:postTrans dx="0" dy="0" dz="0"/>
                  </am3d:trans>
                  <am3d:raster rName="Office3DRenderer" rVer="16.0.8326">
                    <am3d:blip r:embed="rId5"/>
                  </am3d:raster>
                  <am3d:objViewport viewportSz="18059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 name="Modèle 3D 16" descr="Voiture Duet verte unie">
                <a:extLst>
                  <a:ext uri="{FF2B5EF4-FFF2-40B4-BE49-F238E27FC236}">
                    <a16:creationId xmlns:a16="http://schemas.microsoft.com/office/drawing/2014/main" id="{0C88F6D8-32FD-4706-97C1-64DBCD09189E}"/>
                  </a:ext>
                </a:extLst>
              </p:cNvPr>
              <p:cNvPicPr>
                <a:picLocks noGrp="1" noRot="1" noChangeAspect="1" noMove="1" noResize="1" noEditPoints="1" noAdjustHandles="1" noChangeArrowheads="1" noChangeShapeType="1" noCrop="1"/>
              </p:cNvPicPr>
              <p:nvPr/>
            </p:nvPicPr>
            <p:blipFill>
              <a:blip r:embed="rId5"/>
              <a:stretch>
                <a:fillRect/>
              </a:stretch>
            </p:blipFill>
            <p:spPr>
              <a:xfrm>
                <a:off x="1937751" y="5332737"/>
                <a:ext cx="1425739" cy="127366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8" name="Modèle 3D 17" descr="Maison résidentielle">
                <a:extLst>
                  <a:ext uri="{FF2B5EF4-FFF2-40B4-BE49-F238E27FC236}">
                    <a16:creationId xmlns:a16="http://schemas.microsoft.com/office/drawing/2014/main" id="{B93D1C14-7201-4427-99C0-E8577D198B0A}"/>
                  </a:ext>
                </a:extLst>
              </p:cNvPr>
              <p:cNvGraphicFramePr/>
              <p:nvPr>
                <p:extLst>
                  <p:ext uri="{D42A27DB-BD31-4B8C-83A1-F6EECF244321}">
                    <p14:modId xmlns:p14="http://schemas.microsoft.com/office/powerpoint/2010/main" val="2929674760"/>
                  </p:ext>
                </p:extLst>
              </p:nvPr>
            </p:nvGraphicFramePr>
            <p:xfrm>
              <a:off x="136243" y="3468568"/>
              <a:ext cx="1548453" cy="1559706"/>
            </p:xfrm>
            <a:graphic>
              <a:graphicData uri="http://schemas.microsoft.com/office/drawing/2017/model3d">
                <am3d:model3d r:embed="rId6">
                  <am3d:spPr>
                    <a:xfrm>
                      <a:off x="0" y="0"/>
                      <a:ext cx="1548453" cy="1559706"/>
                    </a:xfrm>
                    <a:prstGeom prst="rect">
                      <a:avLst/>
                    </a:prstGeom>
                  </am3d:spPr>
                  <am3d:camera>
                    <am3d:pos x="0" y="0" z="68784512"/>
                    <am3d:up dx="0" dy="36000000" dz="0"/>
                    <am3d:lookAt x="0" y="0" z="0"/>
                    <am3d:perspective fov="2700000"/>
                  </am3d:camera>
                  <am3d:trans>
                    <am3d:meterPerModelUnit n="11127080" d="1000000"/>
                    <am3d:preTrans dx="0" dy="-17072913" dz="0"/>
                    <am3d:scale>
                      <am3d:sx n="1000000" d="1000000"/>
                      <am3d:sy n="1000000" d="1000000"/>
                      <am3d:sz n="1000000" d="1000000"/>
                    </am3d:scale>
                    <am3d:rot/>
                    <am3d:postTrans dx="0" dy="0" dz="0"/>
                  </am3d:trans>
                  <am3d:raster rName="Office3DRenderer" rVer="16.0.8326">
                    <am3d:blip r:embed="rId7"/>
                  </am3d:raster>
                  <am3d:objViewport viewportSz="224775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 name="Modèle 3D 17" descr="Maison résidentielle">
                <a:extLst>
                  <a:ext uri="{FF2B5EF4-FFF2-40B4-BE49-F238E27FC236}">
                    <a16:creationId xmlns:a16="http://schemas.microsoft.com/office/drawing/2014/main" id="{B93D1C14-7201-4427-99C0-E8577D198B0A}"/>
                  </a:ext>
                </a:extLst>
              </p:cNvPr>
              <p:cNvPicPr>
                <a:picLocks noGrp="1" noRot="1" noChangeAspect="1" noMove="1" noResize="1" noEditPoints="1" noAdjustHandles="1" noChangeArrowheads="1" noChangeShapeType="1" noCrop="1"/>
              </p:cNvPicPr>
              <p:nvPr/>
            </p:nvPicPr>
            <p:blipFill>
              <a:blip r:embed="rId7"/>
              <a:stretch>
                <a:fillRect/>
              </a:stretch>
            </p:blipFill>
            <p:spPr>
              <a:xfrm>
                <a:off x="136243" y="3468568"/>
                <a:ext cx="1548453" cy="1559706"/>
              </a:xfrm>
              <a:prstGeom prst="rect">
                <a:avLst/>
              </a:prstGeom>
            </p:spPr>
          </p:pic>
        </mc:Fallback>
      </mc:AlternateContent>
      <p:sp>
        <p:nvSpPr>
          <p:cNvPr id="19" name="Ellipse 18">
            <a:extLst>
              <a:ext uri="{FF2B5EF4-FFF2-40B4-BE49-F238E27FC236}">
                <a16:creationId xmlns:a16="http://schemas.microsoft.com/office/drawing/2014/main" id="{62DA7F34-10BB-4A6D-92E1-F93388F3DBE8}"/>
              </a:ext>
            </a:extLst>
          </p:cNvPr>
          <p:cNvSpPr/>
          <p:nvPr/>
        </p:nvSpPr>
        <p:spPr>
          <a:xfrm>
            <a:off x="11257017" y="4470262"/>
            <a:ext cx="302003" cy="31878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A"/>
          </a:p>
        </p:txBody>
      </p:sp>
      <p:sp>
        <p:nvSpPr>
          <p:cNvPr id="20" name="Forme libre : forme 19">
            <a:extLst>
              <a:ext uri="{FF2B5EF4-FFF2-40B4-BE49-F238E27FC236}">
                <a16:creationId xmlns:a16="http://schemas.microsoft.com/office/drawing/2014/main" id="{016D2E9E-D443-4AF8-949D-75171AF8A7BB}"/>
              </a:ext>
            </a:extLst>
          </p:cNvPr>
          <p:cNvSpPr/>
          <p:nvPr/>
        </p:nvSpPr>
        <p:spPr>
          <a:xfrm>
            <a:off x="9320169" y="4865615"/>
            <a:ext cx="2122414" cy="1558893"/>
          </a:xfrm>
          <a:custGeom>
            <a:avLst/>
            <a:gdLst>
              <a:gd name="connsiteX0" fmla="*/ 2122414 w 2122414"/>
              <a:gd name="connsiteY0" fmla="*/ 0 h 1558893"/>
              <a:gd name="connsiteX1" fmla="*/ 2105637 w 2122414"/>
              <a:gd name="connsiteY1" fmla="*/ 67112 h 1558893"/>
              <a:gd name="connsiteX2" fmla="*/ 2080470 w 2122414"/>
              <a:gd name="connsiteY2" fmla="*/ 109057 h 1558893"/>
              <a:gd name="connsiteX3" fmla="*/ 2030136 w 2122414"/>
              <a:gd name="connsiteY3" fmla="*/ 142613 h 1558893"/>
              <a:gd name="connsiteX4" fmla="*/ 1921079 w 2122414"/>
              <a:gd name="connsiteY4" fmla="*/ 176168 h 1558893"/>
              <a:gd name="connsiteX5" fmla="*/ 1895912 w 2122414"/>
              <a:gd name="connsiteY5" fmla="*/ 201335 h 1558893"/>
              <a:gd name="connsiteX6" fmla="*/ 1837189 w 2122414"/>
              <a:gd name="connsiteY6" fmla="*/ 243280 h 1558893"/>
              <a:gd name="connsiteX7" fmla="*/ 1803633 w 2122414"/>
              <a:gd name="connsiteY7" fmla="*/ 293614 h 1558893"/>
              <a:gd name="connsiteX8" fmla="*/ 1795244 w 2122414"/>
              <a:gd name="connsiteY8" fmla="*/ 604007 h 1558893"/>
              <a:gd name="connsiteX9" fmla="*/ 1778466 w 2122414"/>
              <a:gd name="connsiteY9" fmla="*/ 662730 h 1558893"/>
              <a:gd name="connsiteX10" fmla="*/ 1686187 w 2122414"/>
              <a:gd name="connsiteY10" fmla="*/ 771787 h 1558893"/>
              <a:gd name="connsiteX11" fmla="*/ 1635853 w 2122414"/>
              <a:gd name="connsiteY11" fmla="*/ 788565 h 1558893"/>
              <a:gd name="connsiteX12" fmla="*/ 1602297 w 2122414"/>
              <a:gd name="connsiteY12" fmla="*/ 813732 h 1558893"/>
              <a:gd name="connsiteX13" fmla="*/ 1518407 w 2122414"/>
              <a:gd name="connsiteY13" fmla="*/ 830510 h 1558893"/>
              <a:gd name="connsiteX14" fmla="*/ 1476462 w 2122414"/>
              <a:gd name="connsiteY14" fmla="*/ 838899 h 1558893"/>
              <a:gd name="connsiteX15" fmla="*/ 1400961 w 2122414"/>
              <a:gd name="connsiteY15" fmla="*/ 864066 h 1558893"/>
              <a:gd name="connsiteX16" fmla="*/ 1350627 w 2122414"/>
              <a:gd name="connsiteY16" fmla="*/ 897622 h 1558893"/>
              <a:gd name="connsiteX17" fmla="*/ 1333849 w 2122414"/>
              <a:gd name="connsiteY17" fmla="*/ 922789 h 1558893"/>
              <a:gd name="connsiteX18" fmla="*/ 1283515 w 2122414"/>
              <a:gd name="connsiteY18" fmla="*/ 998290 h 1558893"/>
              <a:gd name="connsiteX19" fmla="*/ 1275126 w 2122414"/>
              <a:gd name="connsiteY19" fmla="*/ 1023457 h 1558893"/>
              <a:gd name="connsiteX20" fmla="*/ 1241570 w 2122414"/>
              <a:gd name="connsiteY20" fmla="*/ 1057013 h 1558893"/>
              <a:gd name="connsiteX21" fmla="*/ 1224792 w 2122414"/>
              <a:gd name="connsiteY21" fmla="*/ 1090568 h 1558893"/>
              <a:gd name="connsiteX22" fmla="*/ 1208014 w 2122414"/>
              <a:gd name="connsiteY22" fmla="*/ 1115735 h 1558893"/>
              <a:gd name="connsiteX23" fmla="*/ 1182848 w 2122414"/>
              <a:gd name="connsiteY23" fmla="*/ 1157680 h 1558893"/>
              <a:gd name="connsiteX24" fmla="*/ 1132514 w 2122414"/>
              <a:gd name="connsiteY24" fmla="*/ 1224792 h 1558893"/>
              <a:gd name="connsiteX25" fmla="*/ 1082180 w 2122414"/>
              <a:gd name="connsiteY25" fmla="*/ 1308682 h 1558893"/>
              <a:gd name="connsiteX26" fmla="*/ 1031846 w 2122414"/>
              <a:gd name="connsiteY26" fmla="*/ 1359016 h 1558893"/>
              <a:gd name="connsiteX27" fmla="*/ 906011 w 2122414"/>
              <a:gd name="connsiteY27" fmla="*/ 1501629 h 1558893"/>
              <a:gd name="connsiteX28" fmla="*/ 880844 w 2122414"/>
              <a:gd name="connsiteY28" fmla="*/ 1518407 h 1558893"/>
              <a:gd name="connsiteX29" fmla="*/ 838899 w 2122414"/>
              <a:gd name="connsiteY29" fmla="*/ 1526796 h 1558893"/>
              <a:gd name="connsiteX30" fmla="*/ 805343 w 2122414"/>
              <a:gd name="connsiteY30" fmla="*/ 1535185 h 1558893"/>
              <a:gd name="connsiteX31" fmla="*/ 260059 w 2122414"/>
              <a:gd name="connsiteY31" fmla="*/ 1551963 h 1558893"/>
              <a:gd name="connsiteX32" fmla="*/ 0 w 2122414"/>
              <a:gd name="connsiteY32" fmla="*/ 1543574 h 1558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22414" h="1558893">
                <a:moveTo>
                  <a:pt x="2122414" y="0"/>
                </a:moveTo>
                <a:cubicBezTo>
                  <a:pt x="2119225" y="15946"/>
                  <a:pt x="2114233" y="49919"/>
                  <a:pt x="2105637" y="67112"/>
                </a:cubicBezTo>
                <a:cubicBezTo>
                  <a:pt x="2098345" y="81696"/>
                  <a:pt x="2092000" y="97527"/>
                  <a:pt x="2080470" y="109057"/>
                </a:cubicBezTo>
                <a:cubicBezTo>
                  <a:pt x="2066211" y="123316"/>
                  <a:pt x="2047838" y="132957"/>
                  <a:pt x="2030136" y="142613"/>
                </a:cubicBezTo>
                <a:cubicBezTo>
                  <a:pt x="1997970" y="160158"/>
                  <a:pt x="1955042" y="167678"/>
                  <a:pt x="1921079" y="176168"/>
                </a:cubicBezTo>
                <a:cubicBezTo>
                  <a:pt x="1912690" y="184557"/>
                  <a:pt x="1905566" y="194439"/>
                  <a:pt x="1895912" y="201335"/>
                </a:cubicBezTo>
                <a:cubicBezTo>
                  <a:pt x="1853107" y="231910"/>
                  <a:pt x="1869907" y="201214"/>
                  <a:pt x="1837189" y="243280"/>
                </a:cubicBezTo>
                <a:cubicBezTo>
                  <a:pt x="1824809" y="259197"/>
                  <a:pt x="1803633" y="293614"/>
                  <a:pt x="1803633" y="293614"/>
                </a:cubicBezTo>
                <a:cubicBezTo>
                  <a:pt x="1811306" y="462426"/>
                  <a:pt x="1821973" y="456997"/>
                  <a:pt x="1795244" y="604007"/>
                </a:cubicBezTo>
                <a:cubicBezTo>
                  <a:pt x="1791602" y="624036"/>
                  <a:pt x="1786997" y="644246"/>
                  <a:pt x="1778466" y="662730"/>
                </a:cubicBezTo>
                <a:cubicBezTo>
                  <a:pt x="1766672" y="688283"/>
                  <a:pt x="1708213" y="764445"/>
                  <a:pt x="1686187" y="771787"/>
                </a:cubicBezTo>
                <a:lnTo>
                  <a:pt x="1635853" y="788565"/>
                </a:lnTo>
                <a:cubicBezTo>
                  <a:pt x="1624668" y="796954"/>
                  <a:pt x="1615464" y="809029"/>
                  <a:pt x="1602297" y="813732"/>
                </a:cubicBezTo>
                <a:cubicBezTo>
                  <a:pt x="1575441" y="823323"/>
                  <a:pt x="1546370" y="824917"/>
                  <a:pt x="1518407" y="830510"/>
                </a:cubicBezTo>
                <a:cubicBezTo>
                  <a:pt x="1504425" y="833306"/>
                  <a:pt x="1489989" y="834390"/>
                  <a:pt x="1476462" y="838899"/>
                </a:cubicBezTo>
                <a:lnTo>
                  <a:pt x="1400961" y="864066"/>
                </a:lnTo>
                <a:cubicBezTo>
                  <a:pt x="1255522" y="1009505"/>
                  <a:pt x="1472034" y="800497"/>
                  <a:pt x="1350627" y="897622"/>
                </a:cubicBezTo>
                <a:cubicBezTo>
                  <a:pt x="1342754" y="903920"/>
                  <a:pt x="1339709" y="914585"/>
                  <a:pt x="1333849" y="922789"/>
                </a:cubicBezTo>
                <a:cubicBezTo>
                  <a:pt x="1310432" y="955573"/>
                  <a:pt x="1302426" y="960468"/>
                  <a:pt x="1283515" y="998290"/>
                </a:cubicBezTo>
                <a:cubicBezTo>
                  <a:pt x="1279560" y="1006199"/>
                  <a:pt x="1280266" y="1016261"/>
                  <a:pt x="1275126" y="1023457"/>
                </a:cubicBezTo>
                <a:cubicBezTo>
                  <a:pt x="1265932" y="1036329"/>
                  <a:pt x="1251061" y="1044358"/>
                  <a:pt x="1241570" y="1057013"/>
                </a:cubicBezTo>
                <a:cubicBezTo>
                  <a:pt x="1234067" y="1067017"/>
                  <a:pt x="1230996" y="1079710"/>
                  <a:pt x="1224792" y="1090568"/>
                </a:cubicBezTo>
                <a:cubicBezTo>
                  <a:pt x="1219790" y="1099322"/>
                  <a:pt x="1213358" y="1107185"/>
                  <a:pt x="1208014" y="1115735"/>
                </a:cubicBezTo>
                <a:cubicBezTo>
                  <a:pt x="1199372" y="1129562"/>
                  <a:pt x="1192129" y="1144274"/>
                  <a:pt x="1182848" y="1157680"/>
                </a:cubicBezTo>
                <a:cubicBezTo>
                  <a:pt x="1166931" y="1180671"/>
                  <a:pt x="1145020" y="1199781"/>
                  <a:pt x="1132514" y="1224792"/>
                </a:cubicBezTo>
                <a:cubicBezTo>
                  <a:pt x="1116135" y="1257549"/>
                  <a:pt x="1107488" y="1278312"/>
                  <a:pt x="1082180" y="1308682"/>
                </a:cubicBezTo>
                <a:cubicBezTo>
                  <a:pt x="1066990" y="1326910"/>
                  <a:pt x="1047173" y="1340903"/>
                  <a:pt x="1031846" y="1359016"/>
                </a:cubicBezTo>
                <a:cubicBezTo>
                  <a:pt x="979128" y="1421319"/>
                  <a:pt x="986832" y="1447748"/>
                  <a:pt x="906011" y="1501629"/>
                </a:cubicBezTo>
                <a:cubicBezTo>
                  <a:pt x="897622" y="1507222"/>
                  <a:pt x="890284" y="1514867"/>
                  <a:pt x="880844" y="1518407"/>
                </a:cubicBezTo>
                <a:cubicBezTo>
                  <a:pt x="867493" y="1523414"/>
                  <a:pt x="852818" y="1523703"/>
                  <a:pt x="838899" y="1526796"/>
                </a:cubicBezTo>
                <a:cubicBezTo>
                  <a:pt x="827644" y="1529297"/>
                  <a:pt x="816598" y="1532684"/>
                  <a:pt x="805343" y="1535185"/>
                </a:cubicBezTo>
                <a:cubicBezTo>
                  <a:pt x="622801" y="1575750"/>
                  <a:pt x="495826" y="1551963"/>
                  <a:pt x="260059" y="1551963"/>
                </a:cubicBezTo>
                <a:cubicBezTo>
                  <a:pt x="173328" y="1551963"/>
                  <a:pt x="86686" y="1546370"/>
                  <a:pt x="0" y="1543574"/>
                </a:cubicBezTo>
              </a:path>
            </a:pathLst>
          </a:custGeom>
          <a:noFill/>
          <a:ln w="38100">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mc:AlternateContent xmlns:mc="http://schemas.openxmlformats.org/markup-compatibility/2006">
        <mc:Choice xmlns:am3d="http://schemas.microsoft.com/office/drawing/2017/model3d" Requires="am3d">
          <p:graphicFrame>
            <p:nvGraphicFramePr>
              <p:cNvPr id="21" name="Modèle 3D 20" descr="Diorama île tropicale">
                <a:extLst>
                  <a:ext uri="{FF2B5EF4-FFF2-40B4-BE49-F238E27FC236}">
                    <a16:creationId xmlns:a16="http://schemas.microsoft.com/office/drawing/2014/main" id="{73423EFD-6037-454F-8C8D-FB63DAB0AF44}"/>
                  </a:ext>
                </a:extLst>
              </p:cNvPr>
              <p:cNvGraphicFramePr/>
              <p:nvPr>
                <p:extLst>
                  <p:ext uri="{D42A27DB-BD31-4B8C-83A1-F6EECF244321}">
                    <p14:modId xmlns:p14="http://schemas.microsoft.com/office/powerpoint/2010/main" val="2691747634"/>
                  </p:ext>
                </p:extLst>
              </p:nvPr>
            </p:nvGraphicFramePr>
            <p:xfrm>
              <a:off x="5587951" y="5361913"/>
              <a:ext cx="1214756" cy="1437670"/>
            </p:xfrm>
            <a:graphic>
              <a:graphicData uri="http://schemas.microsoft.com/office/drawing/2017/model3d">
                <am3d:model3d r:embed="rId8">
                  <am3d:spPr>
                    <a:xfrm>
                      <a:off x="0" y="0"/>
                      <a:ext cx="1214756" cy="1437670"/>
                    </a:xfrm>
                    <a:prstGeom prst="rect">
                      <a:avLst/>
                    </a:prstGeom>
                  </am3d:spPr>
                  <am3d:camera>
                    <am3d:pos x="0" y="0" z="76715786"/>
                    <am3d:up dx="0" dy="36000000" dz="0"/>
                    <am3d:lookAt x="0" y="0" z="0"/>
                    <am3d:perspective fov="2700000"/>
                  </am3d:camera>
                  <am3d:trans>
                    <am3d:meterPerModelUnit n="9036906" d="1000000"/>
                    <am3d:preTrans dx="0" dy="-15739255" dz="0"/>
                    <am3d:scale>
                      <am3d:sx n="1000000" d="1000000"/>
                      <am3d:sy n="1000000" d="1000000"/>
                      <am3d:sz n="1000000" d="1000000"/>
                    </am3d:scale>
                    <am3d:rot/>
                    <am3d:postTrans dx="0" dy="0" dz="0"/>
                  </am3d:trans>
                  <am3d:raster rName="Office3DRenderer" rVer="16.0.8326">
                    <am3d:blip r:embed="rId9"/>
                  </am3d:raster>
                  <am3d:objViewport viewportSz="196726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1" name="Modèle 3D 20" descr="Diorama île tropicale">
                <a:extLst>
                  <a:ext uri="{FF2B5EF4-FFF2-40B4-BE49-F238E27FC236}">
                    <a16:creationId xmlns:a16="http://schemas.microsoft.com/office/drawing/2014/main" id="{73423EFD-6037-454F-8C8D-FB63DAB0AF44}"/>
                  </a:ext>
                </a:extLst>
              </p:cNvPr>
              <p:cNvPicPr>
                <a:picLocks noGrp="1" noRot="1" noChangeAspect="1" noMove="1" noResize="1" noEditPoints="1" noAdjustHandles="1" noChangeArrowheads="1" noChangeShapeType="1" noCrop="1"/>
              </p:cNvPicPr>
              <p:nvPr/>
            </p:nvPicPr>
            <p:blipFill>
              <a:blip r:embed="rId9"/>
              <a:stretch>
                <a:fillRect/>
              </a:stretch>
            </p:blipFill>
            <p:spPr>
              <a:xfrm>
                <a:off x="5587951" y="5361913"/>
                <a:ext cx="1214756" cy="1437670"/>
              </a:xfrm>
              <a:prstGeom prst="rect">
                <a:avLst/>
              </a:prstGeom>
            </p:spPr>
          </p:pic>
        </mc:Fallback>
      </mc:AlternateContent>
      <p:sp>
        <p:nvSpPr>
          <p:cNvPr id="22" name="Rectangle 21">
            <a:extLst>
              <a:ext uri="{FF2B5EF4-FFF2-40B4-BE49-F238E27FC236}">
                <a16:creationId xmlns:a16="http://schemas.microsoft.com/office/drawing/2014/main" id="{4A9597E9-D114-405A-8B8E-7B767609D859}"/>
              </a:ext>
            </a:extLst>
          </p:cNvPr>
          <p:cNvSpPr/>
          <p:nvPr/>
        </p:nvSpPr>
        <p:spPr>
          <a:xfrm>
            <a:off x="10149296" y="5332737"/>
            <a:ext cx="1548453" cy="5986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a:latin typeface="Century Gothic" panose="020B0502020202020204" pitchFamily="34" charset="0"/>
              </a:rPr>
              <a:t>Trajet en canot</a:t>
            </a:r>
          </a:p>
          <a:p>
            <a:pPr algn="ctr"/>
            <a:r>
              <a:rPr lang="fr-CA" sz="1400" dirty="0">
                <a:latin typeface="Century Gothic" panose="020B0502020202020204" pitchFamily="34" charset="0"/>
              </a:rPr>
              <a:t>4,65 m</a:t>
            </a:r>
          </a:p>
        </p:txBody>
      </p:sp>
      <p:sp>
        <p:nvSpPr>
          <p:cNvPr id="24" name="Ellipse 23">
            <a:extLst>
              <a:ext uri="{FF2B5EF4-FFF2-40B4-BE49-F238E27FC236}">
                <a16:creationId xmlns:a16="http://schemas.microsoft.com/office/drawing/2014/main" id="{3FF45E20-FC71-4154-AB49-E80086A7F8D3}"/>
              </a:ext>
            </a:extLst>
          </p:cNvPr>
          <p:cNvSpPr/>
          <p:nvPr/>
        </p:nvSpPr>
        <p:spPr>
          <a:xfrm>
            <a:off x="9065003" y="6197462"/>
            <a:ext cx="302003" cy="31878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A"/>
          </a:p>
        </p:txBody>
      </p:sp>
      <p:sp>
        <p:nvSpPr>
          <p:cNvPr id="25" name="Forme libre : forme 24">
            <a:extLst>
              <a:ext uri="{FF2B5EF4-FFF2-40B4-BE49-F238E27FC236}">
                <a16:creationId xmlns:a16="http://schemas.microsoft.com/office/drawing/2014/main" id="{9BA2E873-648F-471F-9940-113EE99F07BD}"/>
              </a:ext>
            </a:extLst>
          </p:cNvPr>
          <p:cNvSpPr/>
          <p:nvPr/>
        </p:nvSpPr>
        <p:spPr>
          <a:xfrm>
            <a:off x="6568580" y="6191075"/>
            <a:ext cx="2508308" cy="276837"/>
          </a:xfrm>
          <a:custGeom>
            <a:avLst/>
            <a:gdLst>
              <a:gd name="connsiteX0" fmla="*/ 2508308 w 2508308"/>
              <a:gd name="connsiteY0" fmla="*/ 209725 h 276837"/>
              <a:gd name="connsiteX1" fmla="*/ 2155970 w 2508308"/>
              <a:gd name="connsiteY1" fmla="*/ 176169 h 276837"/>
              <a:gd name="connsiteX2" fmla="*/ 1711354 w 2508308"/>
              <a:gd name="connsiteY2" fmla="*/ 58723 h 276837"/>
              <a:gd name="connsiteX3" fmla="*/ 1224792 w 2508308"/>
              <a:gd name="connsiteY3" fmla="*/ 0 h 276837"/>
              <a:gd name="connsiteX4" fmla="*/ 1006679 w 2508308"/>
              <a:gd name="connsiteY4" fmla="*/ 8389 h 276837"/>
              <a:gd name="connsiteX5" fmla="*/ 620785 w 2508308"/>
              <a:gd name="connsiteY5" fmla="*/ 100668 h 276837"/>
              <a:gd name="connsiteX6" fmla="*/ 528506 w 2508308"/>
              <a:gd name="connsiteY6" fmla="*/ 134224 h 276837"/>
              <a:gd name="connsiteX7" fmla="*/ 503339 w 2508308"/>
              <a:gd name="connsiteY7" fmla="*/ 159391 h 276837"/>
              <a:gd name="connsiteX8" fmla="*/ 302003 w 2508308"/>
              <a:gd name="connsiteY8" fmla="*/ 251670 h 276837"/>
              <a:gd name="connsiteX9" fmla="*/ 184558 w 2508308"/>
              <a:gd name="connsiteY9" fmla="*/ 276837 h 276837"/>
              <a:gd name="connsiteX10" fmla="*/ 125835 w 2508308"/>
              <a:gd name="connsiteY10" fmla="*/ 268448 h 276837"/>
              <a:gd name="connsiteX11" fmla="*/ 83890 w 2508308"/>
              <a:gd name="connsiteY11" fmla="*/ 251670 h 276837"/>
              <a:gd name="connsiteX12" fmla="*/ 0 w 2508308"/>
              <a:gd name="connsiteY12" fmla="*/ 176169 h 276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08308" h="276837">
                <a:moveTo>
                  <a:pt x="2508308" y="209725"/>
                </a:moveTo>
                <a:cubicBezTo>
                  <a:pt x="2390862" y="198540"/>
                  <a:pt x="2272342" y="195564"/>
                  <a:pt x="2155970" y="176169"/>
                </a:cubicBezTo>
                <a:cubicBezTo>
                  <a:pt x="1481326" y="63728"/>
                  <a:pt x="2108507" y="141848"/>
                  <a:pt x="1711354" y="58723"/>
                </a:cubicBezTo>
                <a:cubicBezTo>
                  <a:pt x="1551719" y="25311"/>
                  <a:pt x="1386498" y="15160"/>
                  <a:pt x="1224792" y="0"/>
                </a:cubicBezTo>
                <a:cubicBezTo>
                  <a:pt x="1152088" y="2796"/>
                  <a:pt x="1078855" y="-797"/>
                  <a:pt x="1006679" y="8389"/>
                </a:cubicBezTo>
                <a:cubicBezTo>
                  <a:pt x="886746" y="23653"/>
                  <a:pt x="740002" y="62348"/>
                  <a:pt x="620785" y="100668"/>
                </a:cubicBezTo>
                <a:cubicBezTo>
                  <a:pt x="589625" y="110684"/>
                  <a:pt x="559266" y="123039"/>
                  <a:pt x="528506" y="134224"/>
                </a:cubicBezTo>
                <a:cubicBezTo>
                  <a:pt x="520117" y="142613"/>
                  <a:pt x="513210" y="152810"/>
                  <a:pt x="503339" y="159391"/>
                </a:cubicBezTo>
                <a:cubicBezTo>
                  <a:pt x="410834" y="221061"/>
                  <a:pt x="404274" y="219374"/>
                  <a:pt x="302003" y="251670"/>
                </a:cubicBezTo>
                <a:cubicBezTo>
                  <a:pt x="237786" y="271949"/>
                  <a:pt x="250304" y="267445"/>
                  <a:pt x="184558" y="276837"/>
                </a:cubicBezTo>
                <a:cubicBezTo>
                  <a:pt x="164984" y="274041"/>
                  <a:pt x="145018" y="273244"/>
                  <a:pt x="125835" y="268448"/>
                </a:cubicBezTo>
                <a:cubicBezTo>
                  <a:pt x="111226" y="264796"/>
                  <a:pt x="96557" y="259813"/>
                  <a:pt x="83890" y="251670"/>
                </a:cubicBezTo>
                <a:cubicBezTo>
                  <a:pt x="11450" y="205101"/>
                  <a:pt x="21079" y="218328"/>
                  <a:pt x="0" y="176169"/>
                </a:cubicBezTo>
              </a:path>
            </a:pathLst>
          </a:custGeom>
          <a:ln w="38100">
            <a:prstDash val="lgDashDot"/>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fr-CA"/>
          </a:p>
        </p:txBody>
      </p:sp>
      <p:sp>
        <p:nvSpPr>
          <p:cNvPr id="26" name="Rectangle 25">
            <a:extLst>
              <a:ext uri="{FF2B5EF4-FFF2-40B4-BE49-F238E27FC236}">
                <a16:creationId xmlns:a16="http://schemas.microsoft.com/office/drawing/2014/main" id="{A9640A28-F2B2-497C-9096-DF04C28CB502}"/>
              </a:ext>
            </a:extLst>
          </p:cNvPr>
          <p:cNvSpPr/>
          <p:nvPr/>
        </p:nvSpPr>
        <p:spPr>
          <a:xfrm>
            <a:off x="7165571" y="5730806"/>
            <a:ext cx="1548453" cy="7371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a:latin typeface="Century Gothic" panose="020B0502020202020204" pitchFamily="34" charset="0"/>
              </a:rPr>
              <a:t>Trajet à la marche</a:t>
            </a:r>
          </a:p>
          <a:p>
            <a:pPr algn="ctr"/>
            <a:r>
              <a:rPr lang="fr-CA" sz="1400" dirty="0">
                <a:latin typeface="Century Gothic" panose="020B0502020202020204" pitchFamily="34" charset="0"/>
              </a:rPr>
              <a:t>38 910,76 dm</a:t>
            </a:r>
          </a:p>
        </p:txBody>
      </p:sp>
      <p:sp>
        <p:nvSpPr>
          <p:cNvPr id="27" name="ZoneTexte 26">
            <a:extLst>
              <a:ext uri="{FF2B5EF4-FFF2-40B4-BE49-F238E27FC236}">
                <a16:creationId xmlns:a16="http://schemas.microsoft.com/office/drawing/2014/main" id="{A3B80A03-513C-4298-8C07-25DD5F6F8825}"/>
              </a:ext>
            </a:extLst>
          </p:cNvPr>
          <p:cNvSpPr txBox="1"/>
          <p:nvPr/>
        </p:nvSpPr>
        <p:spPr>
          <a:xfrm>
            <a:off x="4821621" y="6200664"/>
            <a:ext cx="1101012" cy="420811"/>
          </a:xfrm>
          <a:prstGeom prst="rect">
            <a:avLst/>
          </a:prstGeom>
          <a:noFill/>
        </p:spPr>
        <p:txBody>
          <a:bodyPr wrap="square" rtlCol="0">
            <a:spAutoFit/>
          </a:bodyPr>
          <a:lstStyle/>
          <a:p>
            <a:r>
              <a:rPr lang="fr-CA" dirty="0">
                <a:solidFill>
                  <a:srgbClr val="C00000"/>
                </a:solidFill>
              </a:rPr>
              <a:t>Arrivée</a:t>
            </a:r>
          </a:p>
        </p:txBody>
      </p:sp>
    </p:spTree>
    <p:extLst>
      <p:ext uri="{BB962C8B-B14F-4D97-AF65-F5344CB8AC3E}">
        <p14:creationId xmlns:p14="http://schemas.microsoft.com/office/powerpoint/2010/main" val="171602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DA95493C-E745-46F6-88D8-C7DD50E13431}"/>
              </a:ext>
            </a:extLst>
          </p:cNvPr>
          <p:cNvSpPr>
            <a:spLocks noGrp="1"/>
          </p:cNvSpPr>
          <p:nvPr>
            <p:ph type="title"/>
          </p:nvPr>
        </p:nvSpPr>
        <p:spPr>
          <a:xfrm>
            <a:off x="5410201" y="4555541"/>
            <a:ext cx="10923638" cy="1317643"/>
          </a:xfrm>
        </p:spPr>
        <p:txBody>
          <a:bodyPr vert="horz" lIns="91440" tIns="45720" rIns="91440" bIns="45720" rtlCol="0" anchor="b">
            <a:normAutofit/>
          </a:bodyPr>
          <a:lstStyle/>
          <a:p>
            <a:pPr algn="ctr"/>
            <a:r>
              <a:rPr lang="en-US" sz="2800" dirty="0">
                <a:cs typeface="Calibri Light"/>
              </a:rPr>
              <a:t>LE CAMPING</a:t>
            </a:r>
            <a:endParaRPr lang="en-US" sz="2800" kern="1200" dirty="0">
              <a:solidFill>
                <a:schemeClr val="tx1"/>
              </a:solidFill>
              <a:latin typeface="+mj-lt"/>
              <a:cs typeface="Calibri Light"/>
            </a:endParaRPr>
          </a:p>
        </p:txBody>
      </p:sp>
      <p:pic>
        <p:nvPicPr>
          <p:cNvPr id="5" name="Image 5">
            <a:extLst>
              <a:ext uri="{FF2B5EF4-FFF2-40B4-BE49-F238E27FC236}">
                <a16:creationId xmlns:a16="http://schemas.microsoft.com/office/drawing/2014/main" id="{77E0B194-88AC-498E-BB0B-2D1F5CD76A6F}"/>
              </a:ext>
            </a:extLst>
          </p:cNvPr>
          <p:cNvPicPr>
            <a:picLocks noChangeAspect="1"/>
          </p:cNvPicPr>
          <p:nvPr/>
        </p:nvPicPr>
        <p:blipFill rotWithShape="1">
          <a:blip r:embed="rId2">
            <a:extLst>
              <a:ext uri="{28A0092B-C50C-407E-A947-70E740481C1C}">
                <a14:useLocalDpi xmlns:a14="http://schemas.microsoft.com/office/drawing/2010/main" val="0"/>
              </a:ext>
            </a:extLst>
          </a:blip>
          <a:srcRect l="22105" t="16" r="14103" b="-16"/>
          <a:stretch/>
        </p:blipFill>
        <p:spPr>
          <a:xfrm>
            <a:off x="20" y="10"/>
            <a:ext cx="4059916" cy="4242806"/>
          </a:xfrm>
          <a:prstGeom prst="rect">
            <a:avLst/>
          </a:prstGeom>
        </p:spPr>
      </p:pic>
      <p:pic>
        <p:nvPicPr>
          <p:cNvPr id="3" name="Image 3">
            <a:extLst>
              <a:ext uri="{FF2B5EF4-FFF2-40B4-BE49-F238E27FC236}">
                <a16:creationId xmlns:a16="http://schemas.microsoft.com/office/drawing/2014/main" id="{118B02DE-ACAD-4539-A456-66F796F94ABA}"/>
              </a:ext>
            </a:extLst>
          </p:cNvPr>
          <p:cNvPicPr>
            <a:picLocks noChangeAspect="1"/>
          </p:cNvPicPr>
          <p:nvPr/>
        </p:nvPicPr>
        <p:blipFill rotWithShape="1">
          <a:blip r:embed="rId3">
            <a:extLst>
              <a:ext uri="{28A0092B-C50C-407E-A947-70E740481C1C}">
                <a14:useLocalDpi xmlns:a14="http://schemas.microsoft.com/office/drawing/2010/main" val="0"/>
              </a:ext>
            </a:extLst>
          </a:blip>
          <a:srcRect l="20957" t="-1068" r="15135" b="1068"/>
          <a:stretch/>
        </p:blipFill>
        <p:spPr>
          <a:xfrm>
            <a:off x="4090482" y="-1"/>
            <a:ext cx="4062918" cy="4242816"/>
          </a:xfrm>
          <a:prstGeom prst="rect">
            <a:avLst/>
          </a:prstGeom>
        </p:spPr>
      </p:pic>
      <p:pic>
        <p:nvPicPr>
          <p:cNvPr id="7" name="Image 7">
            <a:extLst>
              <a:ext uri="{FF2B5EF4-FFF2-40B4-BE49-F238E27FC236}">
                <a16:creationId xmlns:a16="http://schemas.microsoft.com/office/drawing/2014/main" id="{C4DBD3CD-3454-45A5-81BC-6C629187A7A8}"/>
              </a:ext>
            </a:extLst>
          </p:cNvPr>
          <p:cNvPicPr>
            <a:picLocks noChangeAspect="1"/>
          </p:cNvPicPr>
          <p:nvPr/>
        </p:nvPicPr>
        <p:blipFill rotWithShape="1">
          <a:blip r:embed="rId4">
            <a:extLst>
              <a:ext uri="{28A0092B-C50C-407E-A947-70E740481C1C}">
                <a14:useLocalDpi xmlns:a14="http://schemas.microsoft.com/office/drawing/2010/main" val="0"/>
              </a:ext>
            </a:extLst>
          </a:blip>
          <a:srcRect l="4620" t="48" r="31646" b="-48"/>
          <a:stretch/>
        </p:blipFill>
        <p:spPr>
          <a:xfrm>
            <a:off x="8132064" y="10"/>
            <a:ext cx="4059936" cy="4242806"/>
          </a:xfrm>
          <a:prstGeom prst="rect">
            <a:avLst/>
          </a:prstGeom>
        </p:spPr>
      </p:pic>
      <p:cxnSp>
        <p:nvCxnSpPr>
          <p:cNvPr id="88" name="Straight Connector 87">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919"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5838"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pic>
        <p:nvPicPr>
          <p:cNvPr id="1028" name="Picture 4">
            <a:extLst>
              <a:ext uri="{FF2B5EF4-FFF2-40B4-BE49-F238E27FC236}">
                <a16:creationId xmlns:a16="http://schemas.microsoft.com/office/drawing/2014/main" id="{D2D05B0C-0249-4AE6-941E-CDD50D6DD9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89"/>
          <a:stretch/>
        </p:blipFill>
        <p:spPr bwMode="auto">
          <a:xfrm>
            <a:off x="0" y="4321640"/>
            <a:ext cx="9588967" cy="253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912370"/>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4195C7C-3F7F-46AF-B1CF-C08D11195D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288" b="1028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4"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876CE01-8E69-4713-BCF2-EB7DED0E5618}"/>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rPr>
              <a:t>Les étoiles et les </a:t>
            </a:r>
            <a:r>
              <a:rPr lang="en-US" sz="3600" b="1" dirty="0" err="1">
                <a:solidFill>
                  <a:schemeClr val="tx1">
                    <a:lumMod val="85000"/>
                    <a:lumOff val="15000"/>
                  </a:schemeClr>
                </a:solidFill>
              </a:rPr>
              <a:t>mathématiques</a:t>
            </a:r>
            <a:endParaRPr lang="en-US" sz="3600" b="1" dirty="0">
              <a:solidFill>
                <a:schemeClr val="tx1">
                  <a:lumMod val="85000"/>
                  <a:lumOff val="15000"/>
                </a:schemeClr>
              </a:solidFill>
            </a:endParaRPr>
          </a:p>
        </p:txBody>
      </p:sp>
      <p:cxnSp>
        <p:nvCxnSpPr>
          <p:cNvPr id="2055"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56"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5199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687B1A-EF09-45A4-82EE-6890120FDD9A}"/>
              </a:ext>
            </a:extLst>
          </p:cNvPr>
          <p:cNvSpPr>
            <a:spLocks noGrp="1"/>
          </p:cNvSpPr>
          <p:nvPr>
            <p:ph type="title"/>
          </p:nvPr>
        </p:nvSpPr>
        <p:spPr>
          <a:xfrm>
            <a:off x="640080" y="5576887"/>
            <a:ext cx="10911840" cy="640081"/>
          </a:xfrm>
        </p:spPr>
        <p:txBody>
          <a:bodyPr vert="horz" lIns="91440" tIns="45720" rIns="91440" bIns="45720" rtlCol="0" anchor="ctr">
            <a:normAutofit/>
          </a:bodyPr>
          <a:lstStyle/>
          <a:p>
            <a:pPr algn="ctr"/>
            <a:r>
              <a:rPr lang="en-US" sz="3200" b="1"/>
              <a:t>Google Sky</a:t>
            </a:r>
          </a:p>
        </p:txBody>
      </p:sp>
      <p:pic>
        <p:nvPicPr>
          <p:cNvPr id="5" name="Image 4" descr="Une image contenant texte, moniteur, objet d’extérieur, étoile&#10;&#10;Description générée automatiquement">
            <a:extLst>
              <a:ext uri="{FF2B5EF4-FFF2-40B4-BE49-F238E27FC236}">
                <a16:creationId xmlns:a16="http://schemas.microsoft.com/office/drawing/2014/main" id="{C6DBE193-7E7B-4FA7-98E1-B97601C97324}"/>
              </a:ext>
            </a:extLst>
          </p:cNvPr>
          <p:cNvPicPr>
            <a:picLocks noChangeAspect="1"/>
          </p:cNvPicPr>
          <p:nvPr/>
        </p:nvPicPr>
        <p:blipFill rotWithShape="1">
          <a:blip r:embed="rId2"/>
          <a:srcRect t="12225" r="1" b="1"/>
          <a:stretch/>
        </p:blipFill>
        <p:spPr>
          <a:xfrm>
            <a:off x="640080" y="640080"/>
            <a:ext cx="10911840" cy="4836795"/>
          </a:xfrm>
          <a:prstGeom prst="rect">
            <a:avLst/>
          </a:prstGeom>
          <a:ln w="19050">
            <a:solidFill>
              <a:schemeClr val="tx1"/>
            </a:solidFill>
            <a:miter lim="800000"/>
          </a:ln>
        </p:spPr>
      </p:pic>
      <p:sp>
        <p:nvSpPr>
          <p:cNvPr id="7" name="ZoneTexte 6">
            <a:extLst>
              <a:ext uri="{FF2B5EF4-FFF2-40B4-BE49-F238E27FC236}">
                <a16:creationId xmlns:a16="http://schemas.microsoft.com/office/drawing/2014/main" id="{8CD5FE25-ED01-4100-AC37-B7AAA0D73213}"/>
              </a:ext>
            </a:extLst>
          </p:cNvPr>
          <p:cNvSpPr txBox="1"/>
          <p:nvPr/>
        </p:nvSpPr>
        <p:spPr>
          <a:xfrm>
            <a:off x="4533630" y="6216968"/>
            <a:ext cx="6097554" cy="369332"/>
          </a:xfrm>
          <a:prstGeom prst="rect">
            <a:avLst/>
          </a:prstGeom>
          <a:noFill/>
        </p:spPr>
        <p:txBody>
          <a:bodyPr wrap="square">
            <a:spAutoFit/>
          </a:bodyPr>
          <a:lstStyle/>
          <a:p>
            <a:r>
              <a:rPr lang="fr-CA" dirty="0"/>
              <a:t>https://www.google.com/sky/</a:t>
            </a:r>
          </a:p>
        </p:txBody>
      </p:sp>
    </p:spTree>
    <p:extLst>
      <p:ext uri="{BB962C8B-B14F-4D97-AF65-F5344CB8AC3E}">
        <p14:creationId xmlns:p14="http://schemas.microsoft.com/office/powerpoint/2010/main" val="15108396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1F5ADA-A071-48D7-9C90-E87D18D1FE7E}"/>
              </a:ext>
            </a:extLst>
          </p:cNvPr>
          <p:cNvSpPr>
            <a:spLocks noGrp="1"/>
          </p:cNvSpPr>
          <p:nvPr>
            <p:ph type="title"/>
          </p:nvPr>
        </p:nvSpPr>
        <p:spPr/>
        <p:txBody>
          <a:bodyPr/>
          <a:lstStyle/>
          <a:p>
            <a:pPr algn="ctr"/>
            <a:r>
              <a:rPr lang="fr-CA" dirty="0">
                <a:latin typeface="Century Gothic" panose="020B0502020202020204" pitchFamily="34" charset="0"/>
              </a:rPr>
              <a:t>Création d’une constellation</a:t>
            </a:r>
          </a:p>
        </p:txBody>
      </p:sp>
      <p:pic>
        <p:nvPicPr>
          <p:cNvPr id="4" name="Image 3">
            <a:extLst>
              <a:ext uri="{FF2B5EF4-FFF2-40B4-BE49-F238E27FC236}">
                <a16:creationId xmlns:a16="http://schemas.microsoft.com/office/drawing/2014/main" id="{8A35C9F5-807B-4019-A49B-4F9EAC8092C4}"/>
              </a:ext>
            </a:extLst>
          </p:cNvPr>
          <p:cNvPicPr/>
          <p:nvPr/>
        </p:nvPicPr>
        <p:blipFill>
          <a:blip r:embed="rId2">
            <a:extLst>
              <a:ext uri="{28A0092B-C50C-407E-A947-70E740481C1C}">
                <a14:useLocalDpi xmlns:a14="http://schemas.microsoft.com/office/drawing/2010/main" val="0"/>
              </a:ext>
            </a:extLst>
          </a:blip>
          <a:srcRect/>
          <a:stretch/>
        </p:blipFill>
        <p:spPr>
          <a:xfrm>
            <a:off x="289607" y="1400867"/>
            <a:ext cx="4339931" cy="5293009"/>
          </a:xfrm>
          <a:prstGeom prst="rect">
            <a:avLst/>
          </a:prstGeom>
        </p:spPr>
      </p:pic>
      <p:sp>
        <p:nvSpPr>
          <p:cNvPr id="5" name="ZoneTexte 4">
            <a:extLst>
              <a:ext uri="{FF2B5EF4-FFF2-40B4-BE49-F238E27FC236}">
                <a16:creationId xmlns:a16="http://schemas.microsoft.com/office/drawing/2014/main" id="{8B96E3C4-04C9-4982-96B7-135F8919BD70}"/>
              </a:ext>
            </a:extLst>
          </p:cNvPr>
          <p:cNvSpPr txBox="1"/>
          <p:nvPr/>
        </p:nvSpPr>
        <p:spPr>
          <a:xfrm>
            <a:off x="5019869" y="1558212"/>
            <a:ext cx="5943600" cy="4401205"/>
          </a:xfrm>
          <a:prstGeom prst="rect">
            <a:avLst/>
          </a:prstGeom>
          <a:noFill/>
        </p:spPr>
        <p:txBody>
          <a:bodyPr wrap="square" rtlCol="0">
            <a:spAutoFit/>
          </a:bodyPr>
          <a:lstStyle/>
          <a:p>
            <a:r>
              <a:rPr lang="fr-CA" sz="2000" b="1" dirty="0">
                <a:solidFill>
                  <a:schemeClr val="tx2">
                    <a:lumMod val="50000"/>
                  </a:schemeClr>
                </a:solidFill>
                <a:latin typeface="Century Gothic" panose="020B0502020202020204" pitchFamily="34" charset="0"/>
              </a:rPr>
              <a:t>Étapes à suivre : </a:t>
            </a:r>
          </a:p>
          <a:p>
            <a:endParaRPr lang="fr-CA" sz="2000" dirty="0">
              <a:solidFill>
                <a:schemeClr val="tx2">
                  <a:lumMod val="50000"/>
                </a:schemeClr>
              </a:solidFill>
              <a:latin typeface="Century Gothic" panose="020B0502020202020204" pitchFamily="34" charset="0"/>
            </a:endParaRPr>
          </a:p>
          <a:p>
            <a:pPr marL="342900" indent="-342900">
              <a:buAutoNum type="arabicPeriod"/>
            </a:pPr>
            <a:r>
              <a:rPr lang="fr-CA" sz="2000" dirty="0">
                <a:solidFill>
                  <a:schemeClr val="tx2">
                    <a:lumMod val="50000"/>
                  </a:schemeClr>
                </a:solidFill>
                <a:latin typeface="Century Gothic" panose="020B0502020202020204" pitchFamily="34" charset="0"/>
              </a:rPr>
              <a:t>Créer une constellation sur « </a:t>
            </a:r>
            <a:r>
              <a:rPr lang="fr-CA" sz="2000" dirty="0" err="1">
                <a:solidFill>
                  <a:schemeClr val="tx2">
                    <a:lumMod val="50000"/>
                  </a:schemeClr>
                </a:solidFill>
                <a:latin typeface="Century Gothic" panose="020B0502020202020204" pitchFamily="34" charset="0"/>
              </a:rPr>
              <a:t>Canva</a:t>
            </a:r>
            <a:r>
              <a:rPr lang="fr-CA" sz="2000" dirty="0">
                <a:solidFill>
                  <a:schemeClr val="tx2">
                    <a:lumMod val="50000"/>
                  </a:schemeClr>
                </a:solidFill>
                <a:latin typeface="Century Gothic" panose="020B0502020202020204" pitchFamily="34" charset="0"/>
              </a:rPr>
              <a:t> ».</a:t>
            </a:r>
          </a:p>
          <a:p>
            <a:pPr marL="342900" indent="-342900">
              <a:buAutoNum type="arabicPeriod"/>
            </a:pPr>
            <a:r>
              <a:rPr lang="fr-CA" sz="2000" dirty="0">
                <a:solidFill>
                  <a:schemeClr val="tx2">
                    <a:lumMod val="50000"/>
                  </a:schemeClr>
                </a:solidFill>
                <a:latin typeface="Century Gothic" panose="020B0502020202020204" pitchFamily="34" charset="0"/>
              </a:rPr>
              <a:t>Attribue-lui un nom.</a:t>
            </a:r>
          </a:p>
          <a:p>
            <a:pPr marL="342900" indent="-342900">
              <a:buAutoNum type="arabicPeriod"/>
            </a:pPr>
            <a:r>
              <a:rPr lang="fr-CA" sz="2000" dirty="0">
                <a:solidFill>
                  <a:schemeClr val="tx2">
                    <a:lumMod val="50000"/>
                  </a:schemeClr>
                </a:solidFill>
                <a:latin typeface="Century Gothic" panose="020B0502020202020204" pitchFamily="34" charset="0"/>
              </a:rPr>
              <a:t>Enregistre ton image.</a:t>
            </a:r>
          </a:p>
          <a:p>
            <a:pPr marL="342900" indent="-342900">
              <a:buAutoNum type="arabicPeriod"/>
            </a:pPr>
            <a:r>
              <a:rPr lang="fr-CA" sz="2000" dirty="0">
                <a:solidFill>
                  <a:schemeClr val="tx2">
                    <a:lumMod val="50000"/>
                  </a:schemeClr>
                </a:solidFill>
                <a:latin typeface="Century Gothic" panose="020B0502020202020204" pitchFamily="34" charset="0"/>
              </a:rPr>
              <a:t>Rends-toi sur le site « Rapporteur d’angles virtuel » </a:t>
            </a:r>
          </a:p>
          <a:p>
            <a:r>
              <a:rPr lang="fr-CA" sz="2000" dirty="0">
                <a:solidFill>
                  <a:schemeClr val="tx2">
                    <a:lumMod val="50000"/>
                  </a:schemeClr>
                </a:solidFill>
                <a:effectLst/>
                <a:latin typeface="Century Gothic" panose="020B0502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https://www.ginifab.com/feeds/angle_measurement/online_protractor.fr.php</a:t>
            </a:r>
            <a:endParaRPr lang="fr-CA" sz="2000" dirty="0">
              <a:solidFill>
                <a:schemeClr val="tx2">
                  <a:lumMod val="50000"/>
                </a:schemeClr>
              </a:solidFill>
              <a:effectLst/>
              <a:latin typeface="Century Gothic" panose="020B0502020202020204" pitchFamily="34" charset="0"/>
              <a:ea typeface="Calibri" panose="020F0502020204030204" pitchFamily="34" charset="0"/>
              <a:cs typeface="Arial" panose="020B0604020202020204" pitchFamily="34" charset="0"/>
            </a:endParaRPr>
          </a:p>
          <a:p>
            <a:endParaRPr lang="fr-CA" sz="2000" dirty="0">
              <a:solidFill>
                <a:schemeClr val="tx2">
                  <a:lumMod val="50000"/>
                </a:schemeClr>
              </a:solidFill>
              <a:effectLst/>
              <a:latin typeface="Century Gothic" panose="020B0502020202020204" pitchFamily="34" charset="0"/>
              <a:ea typeface="Calibri" panose="020F0502020204030204" pitchFamily="34" charset="0"/>
              <a:cs typeface="Arial" panose="020B0604020202020204" pitchFamily="34" charset="0"/>
            </a:endParaRPr>
          </a:p>
          <a:p>
            <a:r>
              <a:rPr lang="fr-CA" sz="2000" dirty="0">
                <a:solidFill>
                  <a:schemeClr val="tx2">
                    <a:lumMod val="50000"/>
                  </a:schemeClr>
                </a:solidFill>
                <a:latin typeface="Century Gothic" panose="020B0502020202020204" pitchFamily="34" charset="0"/>
                <a:ea typeface="Calibri" panose="020F0502020204030204" pitchFamily="34" charset="0"/>
                <a:cs typeface="Arial" panose="020B0604020202020204" pitchFamily="34" charset="0"/>
              </a:rPr>
              <a:t>5. Télécharge ton image et mesure les angles de ta constellation.</a:t>
            </a:r>
          </a:p>
          <a:p>
            <a:r>
              <a:rPr lang="fr-CA" sz="2000" dirty="0">
                <a:solidFill>
                  <a:schemeClr val="tx2">
                    <a:lumMod val="50000"/>
                  </a:schemeClr>
                </a:solidFill>
                <a:effectLst/>
                <a:latin typeface="Century Gothic" panose="020B0502020202020204" pitchFamily="34" charset="0"/>
                <a:ea typeface="Calibri" panose="020F0502020204030204" pitchFamily="34" charset="0"/>
                <a:cs typeface="Arial" panose="020B0604020202020204" pitchFamily="34" charset="0"/>
              </a:rPr>
              <a:t>6. Retourne à ton image de départ sur </a:t>
            </a:r>
            <a:r>
              <a:rPr lang="fr-CA" sz="2000" dirty="0" err="1">
                <a:solidFill>
                  <a:schemeClr val="tx2">
                    <a:lumMod val="50000"/>
                  </a:schemeClr>
                </a:solidFill>
                <a:effectLst/>
                <a:latin typeface="Century Gothic" panose="020B0502020202020204" pitchFamily="34" charset="0"/>
                <a:ea typeface="Calibri" panose="020F0502020204030204" pitchFamily="34" charset="0"/>
                <a:cs typeface="Arial" panose="020B0604020202020204" pitchFamily="34" charset="0"/>
              </a:rPr>
              <a:t>Canva</a:t>
            </a:r>
            <a:r>
              <a:rPr lang="fr-CA" sz="2000" dirty="0">
                <a:solidFill>
                  <a:schemeClr val="tx2">
                    <a:lumMod val="50000"/>
                  </a:schemeClr>
                </a:solidFill>
                <a:effectLst/>
                <a:latin typeface="Century Gothic" panose="020B0502020202020204" pitchFamily="34" charset="0"/>
                <a:ea typeface="Calibri" panose="020F0502020204030204" pitchFamily="34" charset="0"/>
                <a:cs typeface="Arial" panose="020B0604020202020204" pitchFamily="34" charset="0"/>
              </a:rPr>
              <a:t> et inscris la mesure de tes angles!</a:t>
            </a:r>
            <a:endParaRPr lang="fr-CA" sz="2000" dirty="0">
              <a:solidFill>
                <a:schemeClr val="tx2">
                  <a:lumMod val="50000"/>
                </a:schemeClr>
              </a:solidFill>
              <a:latin typeface="Century Gothic" panose="020B0502020202020204" pitchFamily="34" charset="0"/>
            </a:endParaRPr>
          </a:p>
        </p:txBody>
      </p:sp>
    </p:spTree>
    <p:extLst>
      <p:ext uri="{BB962C8B-B14F-4D97-AF65-F5344CB8AC3E}">
        <p14:creationId xmlns:p14="http://schemas.microsoft.com/office/powerpoint/2010/main" val="11380744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88275B0AE56A4C96ECB1058A5E2F9C" ma:contentTypeVersion="17" ma:contentTypeDescription="Create a new document." ma:contentTypeScope="" ma:versionID="31161920be0fa07db7ae543795e24e58">
  <xsd:schema xmlns:xsd="http://www.w3.org/2001/XMLSchema" xmlns:xs="http://www.w3.org/2001/XMLSchema" xmlns:p="http://schemas.microsoft.com/office/2006/metadata/properties" xmlns:ns2="149c4dec-5d68-41ec-af51-029a2a136100" xmlns:ns3="4d973fe5-5de8-41d4-9793-8e45b56aa925" targetNamespace="http://schemas.microsoft.com/office/2006/metadata/properties" ma:root="true" ma:fieldsID="1a5266f2c7288f66ab912a58666df640" ns2:_="" ns3:_="">
    <xsd:import namespace="149c4dec-5d68-41ec-af51-029a2a136100"/>
    <xsd:import namespace="4d973fe5-5de8-41d4-9793-8e45b56aa92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element ref="ns2:Dat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9c4dec-5d68-41ec-af51-029a2a1361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Date" ma:index="20" nillable="true" ma:displayName="Date " ma:description="Date" ma:format="DateOnly" ma:internalName="Date">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d973fe5-5de8-41d4-9793-8e45b56aa92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ate xmlns="149c4dec-5d68-41ec-af51-029a2a13610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6E19004-1DDE-45CC-B3A1-8866F2A420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9c4dec-5d68-41ec-af51-029a2a136100"/>
    <ds:schemaRef ds:uri="4d973fe5-5de8-41d4-9793-8e45b56aa9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51D65E9-9107-4E1D-A25A-EBA81EB67C83}">
  <ds:schemaRefs>
    <ds:schemaRef ds:uri="http://schemas.microsoft.com/office/2006/metadata/properties"/>
    <ds:schemaRef ds:uri="http://schemas.microsoft.com/office/infopath/2007/PartnerControls"/>
    <ds:schemaRef ds:uri="149c4dec-5d68-41ec-af51-029a2a136100"/>
  </ds:schemaRefs>
</ds:datastoreItem>
</file>

<file path=customXml/itemProps3.xml><?xml version="1.0" encoding="utf-8"?>
<ds:datastoreItem xmlns:ds="http://schemas.openxmlformats.org/officeDocument/2006/customXml" ds:itemID="{1DAEC617-FBD7-4610-BC0B-3B9B71AB7E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87</TotalTime>
  <Words>192</Words>
  <Application>Microsoft Office PowerPoint</Application>
  <PresentationFormat>Widescreen</PresentationFormat>
  <Paragraphs>29</Paragraphs>
  <Slides>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Calibri Light</vt:lpstr>
      <vt:lpstr>Century Gothic</vt:lpstr>
      <vt:lpstr>Thème Office</vt:lpstr>
      <vt:lpstr>PowerPoint Presentation</vt:lpstr>
      <vt:lpstr>COOP DU MATIN</vt:lpstr>
      <vt:lpstr>LE CAMPING</vt:lpstr>
      <vt:lpstr>Les étoiles et les mathématiques</vt:lpstr>
      <vt:lpstr>Google Sky</vt:lpstr>
      <vt:lpstr>Création d’une constellation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Isabelle Forget</dc:creator>
  <cp:lastModifiedBy>Benoit Champagne</cp:lastModifiedBy>
  <cp:revision>35</cp:revision>
  <dcterms:created xsi:type="dcterms:W3CDTF">2021-06-15T18:40:17Z</dcterms:created>
  <dcterms:modified xsi:type="dcterms:W3CDTF">2021-06-24T19:25:32Z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0x0101003588275B0AE56A4C96ECB1058A5E2F9C</vt:lpwstr>
  </property>
</Properties>
</file>