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947F4-30FB-457A-AC23-A75811A774D3}" v="3" dt="2021-06-22T19:06:3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Forget" userId="1028f451-0671-4911-82da-f33e850fa4a6" providerId="ADAL" clId="{CEBE6A06-7005-4FC7-B3AE-7F7171C95C51}"/>
    <pc:docChg chg="custSel addSld modSld">
      <pc:chgData name="Isabelle Forget" userId="1028f451-0671-4911-82da-f33e850fa4a6" providerId="ADAL" clId="{CEBE6A06-7005-4FC7-B3AE-7F7171C95C51}" dt="2021-06-21T12:08:59.793" v="72" actId="13926"/>
      <pc:docMkLst>
        <pc:docMk/>
      </pc:docMkLst>
      <pc:sldChg chg="modSp mod">
        <pc:chgData name="Isabelle Forget" userId="1028f451-0671-4911-82da-f33e850fa4a6" providerId="ADAL" clId="{CEBE6A06-7005-4FC7-B3AE-7F7171C95C51}" dt="2021-06-21T12:00:49.318" v="0" actId="123"/>
        <pc:sldMkLst>
          <pc:docMk/>
          <pc:sldMk cId="3301888179" sldId="257"/>
        </pc:sldMkLst>
        <pc:spChg chg="mod">
          <ac:chgData name="Isabelle Forget" userId="1028f451-0671-4911-82da-f33e850fa4a6" providerId="ADAL" clId="{CEBE6A06-7005-4FC7-B3AE-7F7171C95C51}" dt="2021-06-21T12:00:49.318" v="0" actId="123"/>
          <ac:spMkLst>
            <pc:docMk/>
            <pc:sldMk cId="3301888179" sldId="257"/>
            <ac:spMk id="3" creationId="{62D39FD9-55C8-4A35-9FA0-B680CC94473B}"/>
          </ac:spMkLst>
        </pc:spChg>
      </pc:sldChg>
      <pc:sldChg chg="addSp modSp new mod setBg">
        <pc:chgData name="Isabelle Forget" userId="1028f451-0671-4911-82da-f33e850fa4a6" providerId="ADAL" clId="{CEBE6A06-7005-4FC7-B3AE-7F7171C95C51}" dt="2021-06-21T12:08:59.793" v="72" actId="13926"/>
        <pc:sldMkLst>
          <pc:docMk/>
          <pc:sldMk cId="2886328366" sldId="258"/>
        </pc:sldMkLst>
        <pc:spChg chg="mod">
          <ac:chgData name="Isabelle Forget" userId="1028f451-0671-4911-82da-f33e850fa4a6" providerId="ADAL" clId="{CEBE6A06-7005-4FC7-B3AE-7F7171C95C51}" dt="2021-06-21T12:08:43.253" v="69" actId="26606"/>
          <ac:spMkLst>
            <pc:docMk/>
            <pc:sldMk cId="2886328366" sldId="258"/>
            <ac:spMk id="2" creationId="{3E0A1F68-542C-4BDB-9DC3-4A69F8F765BB}"/>
          </ac:spMkLst>
        </pc:spChg>
        <pc:spChg chg="mod">
          <ac:chgData name="Isabelle Forget" userId="1028f451-0671-4911-82da-f33e850fa4a6" providerId="ADAL" clId="{CEBE6A06-7005-4FC7-B3AE-7F7171C95C51}" dt="2021-06-21T12:08:43.253" v="69" actId="26606"/>
          <ac:spMkLst>
            <pc:docMk/>
            <pc:sldMk cId="2886328366" sldId="258"/>
            <ac:spMk id="3" creationId="{4CA7D205-E37D-4381-B0DC-724A72C40174}"/>
          </ac:spMkLst>
        </pc:spChg>
        <pc:spChg chg="add mod">
          <ac:chgData name="Isabelle Forget" userId="1028f451-0671-4911-82da-f33e850fa4a6" providerId="ADAL" clId="{CEBE6A06-7005-4FC7-B3AE-7F7171C95C51}" dt="2021-06-21T12:08:59.793" v="72" actId="13926"/>
          <ac:spMkLst>
            <pc:docMk/>
            <pc:sldMk cId="2886328366" sldId="258"/>
            <ac:spMk id="8" creationId="{1F3F96C2-CD69-42C1-AF13-DD361B139446}"/>
          </ac:spMkLst>
        </pc:spChg>
        <pc:spChg chg="add">
          <ac:chgData name="Isabelle Forget" userId="1028f451-0671-4911-82da-f33e850fa4a6" providerId="ADAL" clId="{CEBE6A06-7005-4FC7-B3AE-7F7171C95C51}" dt="2021-06-21T12:08:43.253" v="69" actId="26606"/>
          <ac:spMkLst>
            <pc:docMk/>
            <pc:sldMk cId="2886328366" sldId="258"/>
            <ac:spMk id="71" creationId="{F13C74B1-5B17-4795-BED0-7140497B445A}"/>
          </ac:spMkLst>
        </pc:spChg>
        <pc:spChg chg="add">
          <ac:chgData name="Isabelle Forget" userId="1028f451-0671-4911-82da-f33e850fa4a6" providerId="ADAL" clId="{CEBE6A06-7005-4FC7-B3AE-7F7171C95C51}" dt="2021-06-21T12:08:43.253" v="69" actId="26606"/>
          <ac:spMkLst>
            <pc:docMk/>
            <pc:sldMk cId="2886328366" sldId="258"/>
            <ac:spMk id="73" creationId="{D4974D33-8DC5-464E-8C6D-BE58F0669C17}"/>
          </ac:spMkLst>
        </pc:spChg>
        <pc:picChg chg="add mod">
          <ac:chgData name="Isabelle Forget" userId="1028f451-0671-4911-82da-f33e850fa4a6" providerId="ADAL" clId="{CEBE6A06-7005-4FC7-B3AE-7F7171C95C51}" dt="2021-06-21T12:08:43.253" v="69" actId="26606"/>
          <ac:picMkLst>
            <pc:docMk/>
            <pc:sldMk cId="2886328366" sldId="258"/>
            <ac:picMk id="1026" creationId="{C7C64BF8-4F75-4A9F-8835-3F6276B01E92}"/>
          </ac:picMkLst>
        </pc:picChg>
      </pc:sldChg>
    </pc:docChg>
  </pc:docChgLst>
  <pc:docChgLst>
    <pc:chgData name="Estelle de la Chevrotière" userId="e10d50fc-cc61-4f58-b48c-3a137573b33e" providerId="ADAL" clId="{816947F4-30FB-457A-AC23-A75811A774D3}"/>
    <pc:docChg chg="custSel modSld">
      <pc:chgData name="Estelle de la Chevrotière" userId="e10d50fc-cc61-4f58-b48c-3a137573b33e" providerId="ADAL" clId="{816947F4-30FB-457A-AC23-A75811A774D3}" dt="2021-06-22T19:06:37.004" v="11" actId="18131"/>
      <pc:docMkLst>
        <pc:docMk/>
      </pc:docMkLst>
      <pc:sldChg chg="delSp modSp mod">
        <pc:chgData name="Estelle de la Chevrotière" userId="e10d50fc-cc61-4f58-b48c-3a137573b33e" providerId="ADAL" clId="{816947F4-30FB-457A-AC23-A75811A774D3}" dt="2021-06-22T19:05:20.099" v="8" actId="478"/>
        <pc:sldMkLst>
          <pc:docMk/>
          <pc:sldMk cId="118190263" sldId="256"/>
        </pc:sldMkLst>
        <pc:spChg chg="del">
          <ac:chgData name="Estelle de la Chevrotière" userId="e10d50fc-cc61-4f58-b48c-3a137573b33e" providerId="ADAL" clId="{816947F4-30FB-457A-AC23-A75811A774D3}" dt="2021-06-22T19:05:20.099" v="8" actId="478"/>
          <ac:spMkLst>
            <pc:docMk/>
            <pc:sldMk cId="118190263" sldId="256"/>
            <ac:spMk id="4" creationId="{12BCDC3F-135E-47C0-892C-26AB20EA56EF}"/>
          </ac:spMkLst>
        </pc:spChg>
        <pc:picChg chg="mod">
          <ac:chgData name="Estelle de la Chevrotière" userId="e10d50fc-cc61-4f58-b48c-3a137573b33e" providerId="ADAL" clId="{816947F4-30FB-457A-AC23-A75811A774D3}" dt="2021-06-22T19:05:15.697" v="7" actId="14826"/>
          <ac:picMkLst>
            <pc:docMk/>
            <pc:sldMk cId="118190263" sldId="256"/>
            <ac:picMk id="1030" creationId="{C188630D-6A5A-4874-ACE9-B994E486D8F5}"/>
          </ac:picMkLst>
        </pc:picChg>
      </pc:sldChg>
      <pc:sldChg chg="modSp mod">
        <pc:chgData name="Estelle de la Chevrotière" userId="e10d50fc-cc61-4f58-b48c-3a137573b33e" providerId="ADAL" clId="{816947F4-30FB-457A-AC23-A75811A774D3}" dt="2021-06-22T19:04:44.350" v="6" actId="20577"/>
        <pc:sldMkLst>
          <pc:docMk/>
          <pc:sldMk cId="3301888179" sldId="257"/>
        </pc:sldMkLst>
        <pc:spChg chg="mod">
          <ac:chgData name="Estelle de la Chevrotière" userId="e10d50fc-cc61-4f58-b48c-3a137573b33e" providerId="ADAL" clId="{816947F4-30FB-457A-AC23-A75811A774D3}" dt="2021-06-22T19:04:44.350" v="6" actId="20577"/>
          <ac:spMkLst>
            <pc:docMk/>
            <pc:sldMk cId="3301888179" sldId="257"/>
            <ac:spMk id="3" creationId="{62D39FD9-55C8-4A35-9FA0-B680CC94473B}"/>
          </ac:spMkLst>
        </pc:spChg>
      </pc:sldChg>
      <pc:sldChg chg="delSp modSp mod">
        <pc:chgData name="Estelle de la Chevrotière" userId="e10d50fc-cc61-4f58-b48c-3a137573b33e" providerId="ADAL" clId="{816947F4-30FB-457A-AC23-A75811A774D3}" dt="2021-06-22T19:06:37.004" v="11" actId="18131"/>
        <pc:sldMkLst>
          <pc:docMk/>
          <pc:sldMk cId="2886328366" sldId="258"/>
        </pc:sldMkLst>
        <pc:spChg chg="del">
          <ac:chgData name="Estelle de la Chevrotière" userId="e10d50fc-cc61-4f58-b48c-3a137573b33e" providerId="ADAL" clId="{816947F4-30FB-457A-AC23-A75811A774D3}" dt="2021-06-22T19:06:14.813" v="9" actId="478"/>
          <ac:spMkLst>
            <pc:docMk/>
            <pc:sldMk cId="2886328366" sldId="258"/>
            <ac:spMk id="8" creationId="{1F3F96C2-CD69-42C1-AF13-DD361B139446}"/>
          </ac:spMkLst>
        </pc:spChg>
        <pc:picChg chg="mod">
          <ac:chgData name="Estelle de la Chevrotière" userId="e10d50fc-cc61-4f58-b48c-3a137573b33e" providerId="ADAL" clId="{816947F4-30FB-457A-AC23-A75811A774D3}" dt="2021-06-22T19:06:37.004" v="11" actId="18131"/>
          <ac:picMkLst>
            <pc:docMk/>
            <pc:sldMk cId="2886328366" sldId="258"/>
            <ac:picMk id="1026" creationId="{C7C64BF8-4F75-4A9F-8835-3F6276B01E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EFE3D-B742-49CB-A3DF-2F484511E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4D2C46-9E45-4315-A6FE-735B7496E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5447B2-4C13-4077-AA5A-EA853A22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2E7985-DF4F-4253-A9E9-82508840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8489F-E708-4AB3-902A-D70719F5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15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A2010-812D-4955-9407-FFA22572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628EC9-44E4-401C-BCE1-F14A0B7CF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FB7B00-4127-41AA-AA1F-98E80EE8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73A13-9008-4EC9-8AAC-6F182BC5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0E48B-D092-4898-BD73-A1393FC3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45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E20060-D1A7-4C98-98CF-1C38CF435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BF3A3B-0922-407B-9133-0E64199C4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D0D23F-D8E4-4346-B582-86D6BDB3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DAAD7-B9EE-4FE6-8DF2-FAD54B26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9A42D-A89E-42B9-B8C4-FAAB496C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73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724BE-60B2-48D7-B509-072DA8CE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1BC24-49FA-4B22-B686-8C51B4867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71BA3-D738-4705-84EE-109CC63A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25BB3E-11B3-4B7F-92CA-04B20594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4CA3F9-AD2B-4E02-9D94-C6F5E13B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11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55078-91FE-421A-A719-649A7268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359445-4DDA-4AC6-93B2-D455F770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B04FD-04F4-47C4-B204-50253B28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E1A01-38B2-4235-94DC-85D86018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EDAEE-AA0E-4373-BCA7-028C0E7D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611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6E01D6-E1D2-466A-9E3A-076FFDD9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6AAAF-782B-464B-B6FB-D3562338B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9F334-79FF-4117-A44E-8922714E1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8B5817-AB11-4130-A578-09DFC409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EC1730-C183-40E4-A2E6-BCBFB964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B81C99-452C-40DB-B1B7-ED1BE0C9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237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C4F8D-28A4-4916-A5E7-FA46F474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56323-41E6-4684-AC37-7AD95CE1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4B6919-292B-4EF5-AA4F-A2AD113F5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647772-40F6-4582-B783-96D05AB07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965DFD-5A2D-4B67-A101-C04606D03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DB294A-F87A-4808-B063-96E38314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95652A-8269-4193-94E8-27AFDFF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07A1AE-CE57-44AA-A25C-BFAF98DE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15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EEB0A-FB0F-4F74-B5CB-3E656F39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D6AE5F-CBE5-49F9-B488-97DEC53F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0F5010-D4B3-43B8-A346-C81D4B63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3F6B-B5F0-464B-B660-6CF9663B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083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9A90CA-E88A-47F3-8E71-25C7823A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7594F5-2F60-463F-AEE1-AFBF84E9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43CE3E-9CC1-468B-862B-561F0BC6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27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6E754-00C7-4DCB-AC1C-EA58B29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E9DA4-B0C2-4DB0-887C-3D450FF0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168F19-4980-48A1-9D84-6910A1D5C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96020D-F975-44F3-B9EB-F95CE9FE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55295-EEF3-48EF-B82D-F014D514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4B5DEA-9D2C-407E-8EB5-176E124E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2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602AC-C401-4447-9345-82903147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9F0F15-80F0-4D8A-8DB1-8D25CDC2F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546B61-265C-41A9-A98B-F6935BDE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2D0EC1-89C1-4341-9C75-73BC977E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E2E4CB-44A5-4AEA-B054-AF7A377E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CD1BB4-2553-459D-86F8-F813DA2F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87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25242E-1E2C-486B-B246-5842EBCF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A4901-516B-4004-B113-F89B3CF78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0CD479-D360-4A07-B178-B88620A29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0AF6-DD64-41E7-BA18-17EA43000160}" type="datetimeFigureOut">
              <a:rPr lang="fr-CA" smtClean="0"/>
              <a:t>2021-06-22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CAA044-479C-4D9D-A910-9EB6B0019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802865-13B2-49C9-A5DA-C87DF1FF7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9711-A9DE-4B37-8BC9-A3A21D7A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1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BF7876-A6CA-4373-B20C-4C0E0451D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5406" y="5082706"/>
            <a:ext cx="7493187" cy="1264587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fr-CA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SEMAINE 2 – JEUDI</a:t>
            </a:r>
          </a:p>
          <a:p>
            <a:pPr algn="l">
              <a:lnSpc>
                <a:spcPct val="100000"/>
              </a:lnSpc>
            </a:pPr>
            <a:endParaRPr lang="fr-CA" sz="1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fr-CA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CAMP VIRTUEL EN MATHÉMATIQUES</a:t>
            </a:r>
          </a:p>
          <a:p>
            <a:pPr algn="l">
              <a:lnSpc>
                <a:spcPct val="100000"/>
              </a:lnSpc>
            </a:pPr>
            <a:endParaRPr lang="fr-CA" sz="1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fr-CA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J’AMÉNAGE UN TERRAIN DE CAMPING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188630D-6A5A-4874-ACE9-B994E486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4689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25B32-E9A4-426F-95ED-8F1F80A1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COOP DU MATIN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39FD9-55C8-4A35-9FA0-B680CC94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075"/>
            <a:ext cx="10515600" cy="45578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CA" b="0" i="0" dirty="0">
                <a:effectLst/>
                <a:latin typeface="Century Gothic" panose="020B0502020202020204" pitchFamily="34" charset="0"/>
              </a:rPr>
              <a:t>C’est l’ouverture officielle du camping </a:t>
            </a:r>
            <a:r>
              <a:rPr lang="fr-CA" b="1" i="0" dirty="0">
                <a:solidFill>
                  <a:srgbClr val="0070C0"/>
                </a:solidFill>
                <a:effectLst/>
                <a:latin typeface="Lucida Handwriting" panose="03010101010101010101" pitchFamily="66" charset="0"/>
                <a:ea typeface="HGSSoeiKakugothicUB" panose="020B0400000000000000" pitchFamily="34" charset="-128"/>
              </a:rPr>
              <a:t>La Grande Étoile</a:t>
            </a:r>
            <a:r>
              <a:rPr lang="fr-CA" b="0" i="0" dirty="0">
                <a:effectLst/>
                <a:latin typeface="Century Gothic" panose="020B0502020202020204" pitchFamily="34" charset="0"/>
              </a:rPr>
              <a:t>.  À cette occasion, la propriétaire, Mme Lafleur,  remettra une bouteille réutilisable marquée du logo du camping aux 100 premiers visiteurs. La bouteille a une capacité de 250 ml. </a:t>
            </a:r>
            <a:r>
              <a:rPr lang="fr-CA" dirty="0">
                <a:latin typeface="Century Gothic" panose="020B0502020202020204" pitchFamily="34" charset="0"/>
              </a:rPr>
              <a:t>Mme Lafleur </a:t>
            </a:r>
            <a:r>
              <a:rPr lang="fr-CA" b="0" i="0" dirty="0">
                <a:effectLst/>
                <a:latin typeface="Century Gothic" panose="020B0502020202020204" pitchFamily="34" charset="0"/>
              </a:rPr>
              <a:t>remplira le trois quart de chaque bouteille de jus de fruits. Le jus se vend en carton de 1,1 L. Il est possible de le commander en deux formats: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b="0" i="0" dirty="0">
                <a:effectLst/>
                <a:latin typeface="Century Gothic" panose="020B0502020202020204" pitchFamily="34" charset="0"/>
              </a:rPr>
              <a:t>carton individuel: 6,80$;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r-CA" dirty="0">
                <a:latin typeface="Century Gothic" panose="020B0502020202020204" pitchFamily="34" charset="0"/>
              </a:rPr>
              <a:t> </a:t>
            </a:r>
            <a:r>
              <a:rPr lang="fr-CA" b="0" i="0" dirty="0">
                <a:effectLst/>
                <a:latin typeface="Century Gothic" panose="020B0502020202020204" pitchFamily="34" charset="0"/>
              </a:rPr>
              <a:t>caisse de 6 cartons: 29,75$. </a:t>
            </a: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b="0" i="0" dirty="0">
                <a:effectLst/>
                <a:latin typeface="Century Gothic" panose="020B0502020202020204" pitchFamily="34" charset="0"/>
              </a:rPr>
              <a:t>Quel format est le plus économique?  </a:t>
            </a:r>
            <a:r>
              <a:rPr lang="fr-CA" dirty="0">
                <a:latin typeface="Century Gothic" panose="020B0502020202020204" pitchFamily="34" charset="0"/>
              </a:rPr>
              <a:t>Quelle quantité doit-elle acheter?</a:t>
            </a:r>
            <a:endParaRPr lang="fr-CA" b="0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8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0A1F68-542C-4BDB-9DC3-4A69F8F7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CA" sz="4200" b="1">
                <a:latin typeface="Century Gothic" panose="020B0502020202020204" pitchFamily="34" charset="0"/>
              </a:rPr>
              <a:t>J’aménage un terrain de camping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7D205-E37D-4381-B0DC-724A72C4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b="0" i="0" u="none" strike="noStrike">
                <a:effectLst/>
                <a:latin typeface="Comfortaa"/>
              </a:rPr>
              <a:t>Sur les rives du lac Ontario, un nouveau terrain de camping sera aménagé. Le propriétaire, M.Lavague, a besoin de ton aide pour créer un plan d’aménagement.  Place à la créativité!</a:t>
            </a:r>
            <a:endParaRPr lang="fr-CA" sz="2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C64BF8-4F75-4A9F-8835-3F6276B01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3030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28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6161ED-83FE-41EA-B2F3-08CAF0CF9E1D}">
  <ds:schemaRefs>
    <ds:schemaRef ds:uri="http://schemas.microsoft.com/office/2006/metadata/properties"/>
    <ds:schemaRef ds:uri="http://schemas.microsoft.com/office/infopath/2007/PartnerControls"/>
    <ds:schemaRef ds:uri="149c4dec-5d68-41ec-af51-029a2a136100"/>
  </ds:schemaRefs>
</ds:datastoreItem>
</file>

<file path=customXml/itemProps2.xml><?xml version="1.0" encoding="utf-8"?>
<ds:datastoreItem xmlns:ds="http://schemas.openxmlformats.org/officeDocument/2006/customXml" ds:itemID="{A19140C0-6C07-4A5B-AE20-FD4603A4DC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7F8F18-0611-402B-A329-BE6D53AE33B6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161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Comfortaa</vt:lpstr>
      <vt:lpstr>Lucida Handwriting</vt:lpstr>
      <vt:lpstr>Wingdings</vt:lpstr>
      <vt:lpstr>Thème Office</vt:lpstr>
      <vt:lpstr>Présentation PowerPoint</vt:lpstr>
      <vt:lpstr>COOP DU MATIN</vt:lpstr>
      <vt:lpstr>J’aménage un terrain de camping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Estelle de la Chevrotière</cp:lastModifiedBy>
  <cp:revision>4</cp:revision>
  <dcterms:created xsi:type="dcterms:W3CDTF">2021-06-16T17:40:39Z</dcterms:created>
  <dcterms:modified xsi:type="dcterms:W3CDTF">2021-06-22T19:06:41Z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