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76EDE5-7AC7-4F51-8148-965F655856B5}" v="1" dt="2021-06-22T18:38:15.4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22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telle de la Chevrotière" userId="e10d50fc-cc61-4f58-b48c-3a137573b33e" providerId="ADAL" clId="{C376EDE5-7AC7-4F51-8148-965F655856B5}"/>
    <pc:docChg chg="custSel modSld">
      <pc:chgData name="Estelle de la Chevrotière" userId="e10d50fc-cc61-4f58-b48c-3a137573b33e" providerId="ADAL" clId="{C376EDE5-7AC7-4F51-8148-965F655856B5}" dt="2021-06-22T18:38:18.411" v="1" actId="478"/>
      <pc:docMkLst>
        <pc:docMk/>
      </pc:docMkLst>
      <pc:sldChg chg="delSp modSp mod">
        <pc:chgData name="Estelle de la Chevrotière" userId="e10d50fc-cc61-4f58-b48c-3a137573b33e" providerId="ADAL" clId="{C376EDE5-7AC7-4F51-8148-965F655856B5}" dt="2021-06-22T18:38:18.411" v="1" actId="478"/>
        <pc:sldMkLst>
          <pc:docMk/>
          <pc:sldMk cId="165385291" sldId="256"/>
        </pc:sldMkLst>
        <pc:spChg chg="del">
          <ac:chgData name="Estelle de la Chevrotière" userId="e10d50fc-cc61-4f58-b48c-3a137573b33e" providerId="ADAL" clId="{C376EDE5-7AC7-4F51-8148-965F655856B5}" dt="2021-06-22T18:38:18.411" v="1" actId="478"/>
          <ac:spMkLst>
            <pc:docMk/>
            <pc:sldMk cId="165385291" sldId="256"/>
            <ac:spMk id="4" creationId="{04F6CF4B-83A9-4FF3-B023-1FD3A004F25E}"/>
          </ac:spMkLst>
        </pc:spChg>
        <pc:picChg chg="mod">
          <ac:chgData name="Estelle de la Chevrotière" userId="e10d50fc-cc61-4f58-b48c-3a137573b33e" providerId="ADAL" clId="{C376EDE5-7AC7-4F51-8148-965F655856B5}" dt="2021-06-22T18:38:15.422" v="0" actId="14826"/>
          <ac:picMkLst>
            <pc:docMk/>
            <pc:sldMk cId="165385291" sldId="256"/>
            <ac:picMk id="2" creationId="{420150DC-C0E1-4AE6-88CF-A2BF8BB90F1D}"/>
          </ac:picMkLst>
        </pc:picChg>
      </pc:sldChg>
    </pc:docChg>
  </pc:docChgLst>
  <pc:docChgLst>
    <pc:chgData name="Isabelle Forget" userId="1028f451-0671-4911-82da-f33e850fa4a6" providerId="ADAL" clId="{143D0E2D-1B11-4AF6-A3E3-BFB73401EE39}"/>
    <pc:docChg chg="undo custSel addSld delSld modSld">
      <pc:chgData name="Isabelle Forget" userId="1028f451-0671-4911-82da-f33e850fa4a6" providerId="ADAL" clId="{143D0E2D-1B11-4AF6-A3E3-BFB73401EE39}" dt="2021-06-21T15:12:27.837" v="216" actId="20577"/>
      <pc:docMkLst>
        <pc:docMk/>
      </pc:docMkLst>
      <pc:sldChg chg="modSp mod">
        <pc:chgData name="Isabelle Forget" userId="1028f451-0671-4911-82da-f33e850fa4a6" providerId="ADAL" clId="{143D0E2D-1B11-4AF6-A3E3-BFB73401EE39}" dt="2021-06-21T15:12:00.309" v="211" actId="20577"/>
        <pc:sldMkLst>
          <pc:docMk/>
          <pc:sldMk cId="165385291" sldId="256"/>
        </pc:sldMkLst>
        <pc:spChg chg="mod">
          <ac:chgData name="Isabelle Forget" userId="1028f451-0671-4911-82da-f33e850fa4a6" providerId="ADAL" clId="{143D0E2D-1B11-4AF6-A3E3-BFB73401EE39}" dt="2021-06-21T15:12:00.309" v="211" actId="20577"/>
          <ac:spMkLst>
            <pc:docMk/>
            <pc:sldMk cId="165385291" sldId="256"/>
            <ac:spMk id="3" creationId="{6D8D48E1-F4DA-41FB-BBDF-62B98ACB44AD}"/>
          </ac:spMkLst>
        </pc:spChg>
      </pc:sldChg>
      <pc:sldChg chg="addSp modSp new mod">
        <pc:chgData name="Isabelle Forget" userId="1028f451-0671-4911-82da-f33e850fa4a6" providerId="ADAL" clId="{143D0E2D-1B11-4AF6-A3E3-BFB73401EE39}" dt="2021-06-21T15:12:27.837" v="216" actId="20577"/>
        <pc:sldMkLst>
          <pc:docMk/>
          <pc:sldMk cId="2668393516" sldId="258"/>
        </pc:sldMkLst>
        <pc:spChg chg="mod">
          <ac:chgData name="Isabelle Forget" userId="1028f451-0671-4911-82da-f33e850fa4a6" providerId="ADAL" clId="{143D0E2D-1B11-4AF6-A3E3-BFB73401EE39}" dt="2021-06-15T13:02:13.509" v="28" actId="207"/>
          <ac:spMkLst>
            <pc:docMk/>
            <pc:sldMk cId="2668393516" sldId="258"/>
            <ac:spMk id="2" creationId="{6B8B2FB3-D409-47C3-9264-1682CD6B10AA}"/>
          </ac:spMkLst>
        </pc:spChg>
        <pc:spChg chg="mod">
          <ac:chgData name="Isabelle Forget" userId="1028f451-0671-4911-82da-f33e850fa4a6" providerId="ADAL" clId="{143D0E2D-1B11-4AF6-A3E3-BFB73401EE39}" dt="2021-06-15T13:02:24.024" v="29"/>
          <ac:spMkLst>
            <pc:docMk/>
            <pc:sldMk cId="2668393516" sldId="258"/>
            <ac:spMk id="3" creationId="{D19DE9FC-1F7B-4BD5-8576-E1C49111E913}"/>
          </ac:spMkLst>
        </pc:spChg>
        <pc:spChg chg="add mod">
          <ac:chgData name="Isabelle Forget" userId="1028f451-0671-4911-82da-f33e850fa4a6" providerId="ADAL" clId="{143D0E2D-1B11-4AF6-A3E3-BFB73401EE39}" dt="2021-06-21T15:12:27.837" v="216" actId="20577"/>
          <ac:spMkLst>
            <pc:docMk/>
            <pc:sldMk cId="2668393516" sldId="258"/>
            <ac:spMk id="6" creationId="{E38FB3EA-4F56-4CAC-80DC-9B5B01E17943}"/>
          </ac:spMkLst>
        </pc:spChg>
        <pc:picChg chg="add mod">
          <ac:chgData name="Isabelle Forget" userId="1028f451-0671-4911-82da-f33e850fa4a6" providerId="ADAL" clId="{143D0E2D-1B11-4AF6-A3E3-BFB73401EE39}" dt="2021-06-15T13:02:40.343" v="31" actId="1076"/>
          <ac:picMkLst>
            <pc:docMk/>
            <pc:sldMk cId="2668393516" sldId="258"/>
            <ac:picMk id="5" creationId="{917972F9-7574-4C61-90D3-BDF22C74D0A9}"/>
          </ac:picMkLst>
        </pc:picChg>
      </pc:sldChg>
      <pc:sldChg chg="addSp delSp modSp new mod">
        <pc:chgData name="Isabelle Forget" userId="1028f451-0671-4911-82da-f33e850fa4a6" providerId="ADAL" clId="{143D0E2D-1B11-4AF6-A3E3-BFB73401EE39}" dt="2021-06-15T13:12:50.601" v="209" actId="1076"/>
        <pc:sldMkLst>
          <pc:docMk/>
          <pc:sldMk cId="13611649" sldId="259"/>
        </pc:sldMkLst>
        <pc:spChg chg="del">
          <ac:chgData name="Isabelle Forget" userId="1028f451-0671-4911-82da-f33e850fa4a6" providerId="ADAL" clId="{143D0E2D-1B11-4AF6-A3E3-BFB73401EE39}" dt="2021-06-15T13:12:37.433" v="203" actId="478"/>
          <ac:spMkLst>
            <pc:docMk/>
            <pc:sldMk cId="13611649" sldId="259"/>
            <ac:spMk id="2" creationId="{52251A73-2B01-4320-9F75-D190A070D5A5}"/>
          </ac:spMkLst>
        </pc:spChg>
        <pc:spChg chg="del">
          <ac:chgData name="Isabelle Forget" userId="1028f451-0671-4911-82da-f33e850fa4a6" providerId="ADAL" clId="{143D0E2D-1B11-4AF6-A3E3-BFB73401EE39}" dt="2021-06-15T13:12:38.651" v="204" actId="478"/>
          <ac:spMkLst>
            <pc:docMk/>
            <pc:sldMk cId="13611649" sldId="259"/>
            <ac:spMk id="3" creationId="{5C1A43CC-68B7-4A03-9FAE-ED1C4D8EF358}"/>
          </ac:spMkLst>
        </pc:spChg>
        <pc:picChg chg="add mod">
          <ac:chgData name="Isabelle Forget" userId="1028f451-0671-4911-82da-f33e850fa4a6" providerId="ADAL" clId="{143D0E2D-1B11-4AF6-A3E3-BFB73401EE39}" dt="2021-06-15T13:12:50.601" v="209" actId="1076"/>
          <ac:picMkLst>
            <pc:docMk/>
            <pc:sldMk cId="13611649" sldId="259"/>
            <ac:picMk id="4" creationId="{04F37EAE-4D0A-460B-8331-0F75D53F1411}"/>
          </ac:picMkLst>
        </pc:picChg>
      </pc:sldChg>
      <pc:sldChg chg="addSp delSp modSp new del mod setBg addAnim delAnim">
        <pc:chgData name="Isabelle Forget" userId="1028f451-0671-4911-82da-f33e850fa4a6" providerId="ADAL" clId="{143D0E2D-1B11-4AF6-A3E3-BFB73401EE39}" dt="2021-06-15T13:12:31.412" v="201" actId="2696"/>
        <pc:sldMkLst>
          <pc:docMk/>
          <pc:sldMk cId="2725391076" sldId="259"/>
        </pc:sldMkLst>
        <pc:spChg chg="mod ord">
          <ac:chgData name="Isabelle Forget" userId="1028f451-0671-4911-82da-f33e850fa4a6" providerId="ADAL" clId="{143D0E2D-1B11-4AF6-A3E3-BFB73401EE39}" dt="2021-06-15T13:12:23.707" v="199" actId="26606"/>
          <ac:spMkLst>
            <pc:docMk/>
            <pc:sldMk cId="2725391076" sldId="259"/>
            <ac:spMk id="2" creationId="{24ECDDE7-82AF-47D8-B7FA-EA45E2CD671B}"/>
          </ac:spMkLst>
        </pc:spChg>
        <pc:spChg chg="del mod ord">
          <ac:chgData name="Isabelle Forget" userId="1028f451-0671-4911-82da-f33e850fa4a6" providerId="ADAL" clId="{143D0E2D-1B11-4AF6-A3E3-BFB73401EE39}" dt="2021-06-15T13:12:00.461" v="190" actId="478"/>
          <ac:spMkLst>
            <pc:docMk/>
            <pc:sldMk cId="2725391076" sldId="259"/>
            <ac:spMk id="3" creationId="{97F929E4-E6B6-4208-B42B-0CAF303063FD}"/>
          </ac:spMkLst>
        </pc:spChg>
        <pc:spChg chg="add del mod">
          <ac:chgData name="Isabelle Forget" userId="1028f451-0671-4911-82da-f33e850fa4a6" providerId="ADAL" clId="{143D0E2D-1B11-4AF6-A3E3-BFB73401EE39}" dt="2021-06-15T13:12:02.945" v="191" actId="478"/>
          <ac:spMkLst>
            <pc:docMk/>
            <pc:sldMk cId="2725391076" sldId="259"/>
            <ac:spMk id="5" creationId="{5F830AD6-5BB5-4695-BA1D-94CACA11A422}"/>
          </ac:spMkLst>
        </pc:spChg>
        <pc:spChg chg="add del">
          <ac:chgData name="Isabelle Forget" userId="1028f451-0671-4911-82da-f33e850fa4a6" providerId="ADAL" clId="{143D0E2D-1B11-4AF6-A3E3-BFB73401EE39}" dt="2021-06-15T13:10:45.043" v="185" actId="26606"/>
          <ac:spMkLst>
            <pc:docMk/>
            <pc:sldMk cId="2725391076" sldId="259"/>
            <ac:spMk id="71" creationId="{4038CB10-1F5C-4D54-9DF7-12586DE5B007}"/>
          </ac:spMkLst>
        </pc:spChg>
        <pc:spChg chg="add del">
          <ac:chgData name="Isabelle Forget" userId="1028f451-0671-4911-82da-f33e850fa4a6" providerId="ADAL" clId="{143D0E2D-1B11-4AF6-A3E3-BFB73401EE39}" dt="2021-06-15T13:10:45.043" v="185" actId="26606"/>
          <ac:spMkLst>
            <pc:docMk/>
            <pc:sldMk cId="2725391076" sldId="259"/>
            <ac:spMk id="73" creationId="{73ED6512-6858-4552-B699-9A97FE9A4EA2}"/>
          </ac:spMkLst>
        </pc:spChg>
        <pc:spChg chg="add del">
          <ac:chgData name="Isabelle Forget" userId="1028f451-0671-4911-82da-f33e850fa4a6" providerId="ADAL" clId="{143D0E2D-1B11-4AF6-A3E3-BFB73401EE39}" dt="2021-06-15T13:12:23.707" v="199" actId="26606"/>
          <ac:spMkLst>
            <pc:docMk/>
            <pc:sldMk cId="2725391076" sldId="259"/>
            <ac:spMk id="137" creationId="{4038CB10-1F5C-4D54-9DF7-12586DE5B007}"/>
          </ac:spMkLst>
        </pc:spChg>
        <pc:spChg chg="add del">
          <ac:chgData name="Isabelle Forget" userId="1028f451-0671-4911-82da-f33e850fa4a6" providerId="ADAL" clId="{143D0E2D-1B11-4AF6-A3E3-BFB73401EE39}" dt="2021-06-15T13:12:23.707" v="199" actId="26606"/>
          <ac:spMkLst>
            <pc:docMk/>
            <pc:sldMk cId="2725391076" sldId="259"/>
            <ac:spMk id="139" creationId="{73ED6512-6858-4552-B699-9A97FE9A4EA2}"/>
          </ac:spMkLst>
        </pc:spChg>
        <pc:spChg chg="add del">
          <ac:chgData name="Isabelle Forget" userId="1028f451-0671-4911-82da-f33e850fa4a6" providerId="ADAL" clId="{143D0E2D-1B11-4AF6-A3E3-BFB73401EE39}" dt="2021-06-15T13:12:17.439" v="195" actId="26606"/>
          <ac:spMkLst>
            <pc:docMk/>
            <pc:sldMk cId="2725391076" sldId="259"/>
            <ac:spMk id="192" creationId="{D4D28E87-62D2-4602-B72F-5F74AA236CC3}"/>
          </ac:spMkLst>
        </pc:spChg>
        <pc:spChg chg="add del">
          <ac:chgData name="Isabelle Forget" userId="1028f451-0671-4911-82da-f33e850fa4a6" providerId="ADAL" clId="{143D0E2D-1B11-4AF6-A3E3-BFB73401EE39}" dt="2021-06-15T13:12:23.703" v="198" actId="26606"/>
          <ac:spMkLst>
            <pc:docMk/>
            <pc:sldMk cId="2725391076" sldId="259"/>
            <ac:spMk id="193" creationId="{007891EC-4501-44ED-A8C8-B11B6DB767AB}"/>
          </ac:spMkLst>
        </pc:spChg>
        <pc:spChg chg="add del">
          <ac:chgData name="Isabelle Forget" userId="1028f451-0671-4911-82da-f33e850fa4a6" providerId="ADAL" clId="{143D0E2D-1B11-4AF6-A3E3-BFB73401EE39}" dt="2021-06-15T13:12:23.703" v="198" actId="26606"/>
          <ac:spMkLst>
            <pc:docMk/>
            <pc:sldMk cId="2725391076" sldId="259"/>
            <ac:spMk id="1032" creationId="{C1DD1A8A-57D5-4A81-AD04-532B043C5611}"/>
          </ac:spMkLst>
        </pc:spChg>
        <pc:spChg chg="add">
          <ac:chgData name="Isabelle Forget" userId="1028f451-0671-4911-82da-f33e850fa4a6" providerId="ADAL" clId="{143D0E2D-1B11-4AF6-A3E3-BFB73401EE39}" dt="2021-06-15T13:12:23.707" v="199" actId="26606"/>
          <ac:spMkLst>
            <pc:docMk/>
            <pc:sldMk cId="2725391076" sldId="259"/>
            <ac:spMk id="1034" creationId="{D4771268-CB57-404A-9271-370EB28F6090}"/>
          </ac:spMkLst>
        </pc:spChg>
        <pc:picChg chg="add del mod">
          <ac:chgData name="Isabelle Forget" userId="1028f451-0671-4911-82da-f33e850fa4a6" providerId="ADAL" clId="{143D0E2D-1B11-4AF6-A3E3-BFB73401EE39}" dt="2021-06-15T13:10:38.856" v="183" actId="478"/>
          <ac:picMkLst>
            <pc:docMk/>
            <pc:sldMk cId="2725391076" sldId="259"/>
            <ac:picMk id="1026" creationId="{3A87E879-CB00-4D1F-813D-4DF490F53645}"/>
          </ac:picMkLst>
        </pc:picChg>
        <pc:picChg chg="add del mod">
          <ac:chgData name="Isabelle Forget" userId="1028f451-0671-4911-82da-f33e850fa4a6" providerId="ADAL" clId="{143D0E2D-1B11-4AF6-A3E3-BFB73401EE39}" dt="2021-06-15T13:12:03.906" v="192" actId="478"/>
          <ac:picMkLst>
            <pc:docMk/>
            <pc:sldMk cId="2725391076" sldId="259"/>
            <ac:picMk id="1028" creationId="{1A41CAB8-9E12-4DEC-8D76-8B30961D829C}"/>
          </ac:picMkLst>
        </pc:picChg>
        <pc:picChg chg="add del mod">
          <ac:chgData name="Isabelle Forget" userId="1028f451-0671-4911-82da-f33e850fa4a6" providerId="ADAL" clId="{143D0E2D-1B11-4AF6-A3E3-BFB73401EE39}" dt="2021-06-15T13:12:28.666" v="200" actId="21"/>
          <ac:picMkLst>
            <pc:docMk/>
            <pc:sldMk cId="2725391076" sldId="259"/>
            <ac:picMk id="1030" creationId="{1944F35D-EF90-4EF9-993E-BEB986D55606}"/>
          </ac:picMkLst>
        </pc:picChg>
      </pc:sldChg>
    </pc:docChg>
  </pc:docChgLst>
  <pc:docChgLst>
    <pc:chgData name="Isabelle Forget" userId="S::iforget@lecentrefranco.ca::1028f451-0671-4911-82da-f33e850fa4a6" providerId="AD" clId="Web-{69B0D3B2-1646-69B7-0B9B-2FFF8E31015E}"/>
    <pc:docChg chg="modSld">
      <pc:chgData name="Isabelle Forget" userId="S::iforget@lecentrefranco.ca::1028f451-0671-4911-82da-f33e850fa4a6" providerId="AD" clId="Web-{69B0D3B2-1646-69B7-0B9B-2FFF8E31015E}" dt="2021-06-18T20:34:41.733" v="13"/>
      <pc:docMkLst>
        <pc:docMk/>
      </pc:docMkLst>
      <pc:sldChg chg="addSp delSp modSp">
        <pc:chgData name="Isabelle Forget" userId="S::iforget@lecentrefranco.ca::1028f451-0671-4911-82da-f33e850fa4a6" providerId="AD" clId="Web-{69B0D3B2-1646-69B7-0B9B-2FFF8E31015E}" dt="2021-06-18T20:34:17.748" v="12" actId="20577"/>
        <pc:sldMkLst>
          <pc:docMk/>
          <pc:sldMk cId="165385291" sldId="256"/>
        </pc:sldMkLst>
        <pc:spChg chg="mod">
          <ac:chgData name="Isabelle Forget" userId="S::iforget@lecentrefranco.ca::1028f451-0671-4911-82da-f33e850fa4a6" providerId="AD" clId="Web-{69B0D3B2-1646-69B7-0B9B-2FFF8E31015E}" dt="2021-06-18T20:32:52.451" v="2" actId="1076"/>
          <ac:spMkLst>
            <pc:docMk/>
            <pc:sldMk cId="165385291" sldId="256"/>
            <ac:spMk id="3" creationId="{6D8D48E1-F4DA-41FB-BBDF-62B98ACB44AD}"/>
          </ac:spMkLst>
        </pc:spChg>
        <pc:spChg chg="add mod">
          <ac:chgData name="Isabelle Forget" userId="S::iforget@lecentrefranco.ca::1028f451-0671-4911-82da-f33e850fa4a6" providerId="AD" clId="Web-{69B0D3B2-1646-69B7-0B9B-2FFF8E31015E}" dt="2021-06-18T20:34:17.748" v="12" actId="20577"/>
          <ac:spMkLst>
            <pc:docMk/>
            <pc:sldMk cId="165385291" sldId="256"/>
            <ac:spMk id="4" creationId="{04F6CF4B-83A9-4FF3-B023-1FD3A004F25E}"/>
          </ac:spMkLst>
        </pc:spChg>
        <pc:picChg chg="add mod">
          <ac:chgData name="Isabelle Forget" userId="S::iforget@lecentrefranco.ca::1028f451-0671-4911-82da-f33e850fa4a6" providerId="AD" clId="Web-{69B0D3B2-1646-69B7-0B9B-2FFF8E31015E}" dt="2021-06-18T20:33:54.670" v="7" actId="1076"/>
          <ac:picMkLst>
            <pc:docMk/>
            <pc:sldMk cId="165385291" sldId="256"/>
            <ac:picMk id="2" creationId="{420150DC-C0E1-4AE6-88CF-A2BF8BB90F1D}"/>
          </ac:picMkLst>
        </pc:picChg>
        <pc:picChg chg="del">
          <ac:chgData name="Isabelle Forget" userId="S::iforget@lecentrefranco.ca::1028f451-0671-4911-82da-f33e850fa4a6" providerId="AD" clId="Web-{69B0D3B2-1646-69B7-0B9B-2FFF8E31015E}" dt="2021-06-18T20:32:54.826" v="3"/>
          <ac:picMkLst>
            <pc:docMk/>
            <pc:sldMk cId="165385291" sldId="256"/>
            <ac:picMk id="5" creationId="{63C3A37F-9B95-488B-90C2-763B32179D76}"/>
          </ac:picMkLst>
        </pc:picChg>
      </pc:sldChg>
      <pc:sldChg chg="addSp modSp mod setBg">
        <pc:chgData name="Isabelle Forget" userId="S::iforget@lecentrefranco.ca::1028f451-0671-4911-82da-f33e850fa4a6" providerId="AD" clId="Web-{69B0D3B2-1646-69B7-0B9B-2FFF8E31015E}" dt="2021-06-18T20:34:41.733" v="13"/>
        <pc:sldMkLst>
          <pc:docMk/>
          <pc:sldMk cId="13611649" sldId="259"/>
        </pc:sldMkLst>
        <pc:spChg chg="add">
          <ac:chgData name="Isabelle Forget" userId="S::iforget@lecentrefranco.ca::1028f451-0671-4911-82da-f33e850fa4a6" providerId="AD" clId="Web-{69B0D3B2-1646-69B7-0B9B-2FFF8E31015E}" dt="2021-06-18T20:34:41.733" v="13"/>
          <ac:spMkLst>
            <pc:docMk/>
            <pc:sldMk cId="13611649" sldId="259"/>
            <ac:spMk id="9" creationId="{42A4FC2C-047E-45A5-965D-8E1E3BF09BC6}"/>
          </ac:spMkLst>
        </pc:spChg>
        <pc:picChg chg="mod">
          <ac:chgData name="Isabelle Forget" userId="S::iforget@lecentrefranco.ca::1028f451-0671-4911-82da-f33e850fa4a6" providerId="AD" clId="Web-{69B0D3B2-1646-69B7-0B9B-2FFF8E31015E}" dt="2021-06-18T20:34:41.733" v="13"/>
          <ac:picMkLst>
            <pc:docMk/>
            <pc:sldMk cId="13611649" sldId="259"/>
            <ac:picMk id="4" creationId="{04F37EAE-4D0A-460B-8331-0F75D53F141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534C01-BF3B-4EE2-9EAD-7E02F017F6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613F909-3CA9-4F89-816A-C994D5A900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10A740-F520-43B5-B57E-339B47165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B213-C13B-47A0-A184-8FC7260D4D0A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96E280-6337-4126-9EA8-57AEE01B0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CE8DBB-1467-4B89-8906-F021A8285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68B4-E93A-4E52-8915-38C01AB59DD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69688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9855D6-1DB0-4016-87AA-9C129B06F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C057074-79B1-472B-9C2A-CA1D2896A0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D2DD3A-E4ED-4BF0-A41F-FF7D167E9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B213-C13B-47A0-A184-8FC7260D4D0A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EC0193-B3CD-4C59-B46D-7F4D02B8B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46C5DC-DD1E-4839-8FE6-F1443E71B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68B4-E93A-4E52-8915-38C01AB59DD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60441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DAADE81-93E7-4D64-88AE-2CF9E3D725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D3A591C-975B-487F-B59C-E5A998015F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6F6BA7E-25CA-4B1F-B44D-F2CD23EB7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B213-C13B-47A0-A184-8FC7260D4D0A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7889D1-8CE5-46F5-BED2-C8840AF6F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00058B-5643-40F1-8D3C-97D75A575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68B4-E93A-4E52-8915-38C01AB59DD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00023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0761FB-0BE1-44D8-B170-847E7EAA3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826F4C-A8C6-4BCF-9A0B-A650306EE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CB50CE-C71C-4ECB-A25A-E88E7B17B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B213-C13B-47A0-A184-8FC7260D4D0A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4F5A66-E551-4F16-B285-0010E9211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17DF50-F751-4C51-BAF5-D28EE497F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68B4-E93A-4E52-8915-38C01AB59DD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32486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6374F0-B2C3-4469-BC25-BAA2407F5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D1639FC-082B-4067-88F4-1139A9684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1B789A-6A7F-45A0-BA66-F130BD3BE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B213-C13B-47A0-A184-8FC7260D4D0A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50AF9B-52F6-4E8B-9541-8B6D0ADA6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91FCE5-4B3E-4F2D-BCA4-8A85A1077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68B4-E93A-4E52-8915-38C01AB59DD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81303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351CEC-D048-441D-B398-2083E17FA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DEC7F1-E408-4642-94DA-4C944E94E3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323A610-FD10-42D7-A555-D70CFD3845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A3B1600-18C5-4C47-BA8C-DE5610FF2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B213-C13B-47A0-A184-8FC7260D4D0A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B7FEAD-251B-4C5C-853C-A78652C16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A64C763-9DF7-46CC-9DB9-B8456057D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68B4-E93A-4E52-8915-38C01AB59DD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16552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BCCA52-6236-4D2E-88D3-15B56A91F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CAE21F0-98C5-4651-AAE0-0EC27C3AA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2245A88-4744-43C6-985F-F9EB2A9F04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8D058A9-A34E-4ED2-8BF9-CDC88B14A7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DD43006-C02D-44B0-9A17-FCFC25D168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DFB4E66-0373-4FB2-9DD6-263F4491A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B213-C13B-47A0-A184-8FC7260D4D0A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3315D3E-1A82-46A3-B1E2-04FD9873D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67C8AEA-3898-40B1-BC53-54A74A6E8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68B4-E93A-4E52-8915-38C01AB59DD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80336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038C31-6C90-4EBC-9F8F-C4ECCD124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F551C28-F7A7-4A17-BFB6-73B500813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B213-C13B-47A0-A184-8FC7260D4D0A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0E41207-3576-4C76-8B86-F24245F07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57E9E7-8940-4190-9932-03E7C5B8D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68B4-E93A-4E52-8915-38C01AB59DD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68189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F699D2B-A821-418E-99F5-6C9A6A8B2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B213-C13B-47A0-A184-8FC7260D4D0A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43BC98F-E52D-4E85-8367-E8749D2A5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41FC55F-D3B0-494E-8727-3F60318A3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68B4-E93A-4E52-8915-38C01AB59DD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19469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6D1037-EAA7-49DE-806D-77A741DAC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1EAA66-B486-4E29-9B57-B0EA4BE13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455D0D1-FF6B-4EBA-8DB0-0A38843043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89CBED3-811E-4AC4-A420-4408AFDB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B213-C13B-47A0-A184-8FC7260D4D0A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21ECB5-A60B-4E1A-A174-39FA150E4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D213CBE-BE24-417B-A1AC-769A33E15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68B4-E93A-4E52-8915-38C01AB59DD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48439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1741CD-9530-4F6E-BD21-4BABE0DBE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5A578A9-68C2-46F3-BB7B-A5334E7D99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6B3AD0D-4965-42EC-ACB1-E4E4BEB89C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E9B65AB-C0C3-454A-8698-3ECF4FDF8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B213-C13B-47A0-A184-8FC7260D4D0A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CF5216C-9995-469D-8237-E274E9A91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06731BF-C0BE-479C-93DE-24E2E9CC8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68B4-E93A-4E52-8915-38C01AB59DD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91704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EE02354-3054-46DF-90A2-9C2DA32E5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DA0D6BA-E0AC-429E-9AE3-3CD269ACA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1F880D-F31E-4906-A056-E16F8D9F43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2B213-C13B-47A0-A184-8FC7260D4D0A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64CD18-21DB-45A1-BCA6-F9501BEBBB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F6C1098-CF41-4C5F-A1FB-D83B20AA91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568B4-E93A-4E52-8915-38C01AB59DD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3919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youtube.com/watch?v=SIBDgWUeCq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E614F1C-2D93-42D0-B229-7681994499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403089" y="0"/>
            <a:ext cx="4788912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D8D48E1-F4DA-41FB-BBDF-62B98ACB44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31536" y="1716832"/>
            <a:ext cx="4651887" cy="1645921"/>
          </a:xfrm>
          <a:noFill/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CA" sz="3200" dirty="0">
                <a:solidFill>
                  <a:schemeClr val="bg1"/>
                </a:solidFill>
                <a:latin typeface="Century Gothic"/>
              </a:rPr>
              <a:t>SEMAINE 1-VENDREDI</a:t>
            </a:r>
          </a:p>
          <a:p>
            <a:endParaRPr lang="fr-CA" sz="32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fr-CA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Camp virtuel en mathématiques</a:t>
            </a:r>
          </a:p>
          <a:p>
            <a:endParaRPr lang="fr-CA" sz="3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fr-CA" sz="32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À la découverte d’un pays</a:t>
            </a:r>
          </a:p>
        </p:txBody>
      </p:sp>
      <p:pic>
        <p:nvPicPr>
          <p:cNvPr id="2" name="Image 3">
            <a:extLst>
              <a:ext uri="{FF2B5EF4-FFF2-40B4-BE49-F238E27FC236}">
                <a16:creationId xmlns:a16="http://schemas.microsoft.com/office/drawing/2014/main" id="{420150DC-C0E1-4AE6-88CF-A2BF8BB90F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6837" y="1130699"/>
            <a:ext cx="7180262" cy="4310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8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D7FD29-7E00-42FF-A4E6-D1B056DF6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CA" sz="60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Coop du matin</a:t>
            </a:r>
            <a:br>
              <a:rPr lang="fr-CA" sz="60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fr-CA" sz="6000" b="1" dirty="0">
              <a:solidFill>
                <a:schemeClr val="accent5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AEAF3515-39E8-40EB-A036-95501446393A}"/>
              </a:ext>
            </a:extLst>
          </p:cNvPr>
          <p:cNvSpPr/>
          <p:nvPr/>
        </p:nvSpPr>
        <p:spPr>
          <a:xfrm>
            <a:off x="956345" y="3470945"/>
            <a:ext cx="369116" cy="35233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6" name="Graphique 5" descr="Décollage avec un remplissage uni">
            <a:extLst>
              <a:ext uri="{FF2B5EF4-FFF2-40B4-BE49-F238E27FC236}">
                <a16:creationId xmlns:a16="http://schemas.microsoft.com/office/drawing/2014/main" id="{E30D3523-051C-4DC7-9EB6-7647F5B3DC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3703" y="2556545"/>
            <a:ext cx="914400" cy="9144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457A97C-3F55-4644-9E00-9F208A63E5AD}"/>
              </a:ext>
            </a:extLst>
          </p:cNvPr>
          <p:cNvSpPr/>
          <p:nvPr/>
        </p:nvSpPr>
        <p:spPr>
          <a:xfrm>
            <a:off x="209725" y="3993159"/>
            <a:ext cx="2659310" cy="22650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>
                <a:latin typeface="Century Gothic" panose="020B0502020202020204" pitchFamily="34" charset="0"/>
              </a:rPr>
              <a:t>Mathis prend l’avion à partir de Toronto pour se rendre à New Delhi, en Inde.  Il fera un escale à Paris d’une durée de 3h20.</a:t>
            </a:r>
          </a:p>
          <a:p>
            <a:pPr algn="ctr"/>
            <a:endParaRPr lang="fr-CA" sz="1400" dirty="0">
              <a:latin typeface="Century Gothic" panose="020B0502020202020204" pitchFamily="34" charset="0"/>
            </a:endParaRPr>
          </a:p>
          <a:p>
            <a:pPr algn="ctr"/>
            <a:r>
              <a:rPr lang="fr-CA" sz="1400" dirty="0">
                <a:latin typeface="Century Gothic" panose="020B0502020202020204" pitchFamily="34" charset="0"/>
              </a:rPr>
              <a:t>Date du départ: 15 mai</a:t>
            </a:r>
          </a:p>
          <a:p>
            <a:pPr algn="ctr"/>
            <a:r>
              <a:rPr lang="fr-CA" sz="1400" dirty="0">
                <a:latin typeface="Century Gothic" panose="020B0502020202020204" pitchFamily="34" charset="0"/>
              </a:rPr>
              <a:t>Heure du départ : 8h30</a:t>
            </a:r>
          </a:p>
          <a:p>
            <a:pPr algn="ctr"/>
            <a:r>
              <a:rPr lang="fr-CA" sz="1400" dirty="0">
                <a:latin typeface="Century Gothic" panose="020B0502020202020204" pitchFamily="34" charset="0"/>
              </a:rPr>
              <a:t>Durée du vol : 7h10</a:t>
            </a:r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B5706626-817A-4914-952D-DC38C231BE96}"/>
              </a:ext>
            </a:extLst>
          </p:cNvPr>
          <p:cNvSpPr/>
          <p:nvPr/>
        </p:nvSpPr>
        <p:spPr>
          <a:xfrm>
            <a:off x="1635853" y="2332139"/>
            <a:ext cx="3523376" cy="1233182"/>
          </a:xfrm>
          <a:custGeom>
            <a:avLst/>
            <a:gdLst>
              <a:gd name="connsiteX0" fmla="*/ 0 w 3523376"/>
              <a:gd name="connsiteY0" fmla="*/ 1233182 h 1233182"/>
              <a:gd name="connsiteX1" fmla="*/ 192947 w 3523376"/>
              <a:gd name="connsiteY1" fmla="*/ 1107347 h 1233182"/>
              <a:gd name="connsiteX2" fmla="*/ 327171 w 3523376"/>
              <a:gd name="connsiteY2" fmla="*/ 998290 h 1233182"/>
              <a:gd name="connsiteX3" fmla="*/ 553674 w 3523376"/>
              <a:gd name="connsiteY3" fmla="*/ 847289 h 1233182"/>
              <a:gd name="connsiteX4" fmla="*/ 830510 w 3523376"/>
              <a:gd name="connsiteY4" fmla="*/ 645953 h 1233182"/>
              <a:gd name="connsiteX5" fmla="*/ 981512 w 3523376"/>
              <a:gd name="connsiteY5" fmla="*/ 536896 h 1233182"/>
              <a:gd name="connsiteX6" fmla="*/ 1258349 w 3523376"/>
              <a:gd name="connsiteY6" fmla="*/ 343949 h 1233182"/>
              <a:gd name="connsiteX7" fmla="*/ 1543575 w 3523376"/>
              <a:gd name="connsiteY7" fmla="*/ 159391 h 1233182"/>
              <a:gd name="connsiteX8" fmla="*/ 1786855 w 3523376"/>
              <a:gd name="connsiteY8" fmla="*/ 75501 h 1233182"/>
              <a:gd name="connsiteX9" fmla="*/ 1963024 w 3523376"/>
              <a:gd name="connsiteY9" fmla="*/ 33556 h 1233182"/>
              <a:gd name="connsiteX10" fmla="*/ 2323751 w 3523376"/>
              <a:gd name="connsiteY10" fmla="*/ 0 h 1233182"/>
              <a:gd name="connsiteX11" fmla="*/ 2525086 w 3523376"/>
              <a:gd name="connsiteY11" fmla="*/ 33556 h 1233182"/>
              <a:gd name="connsiteX12" fmla="*/ 2634143 w 3523376"/>
              <a:gd name="connsiteY12" fmla="*/ 41945 h 1233182"/>
              <a:gd name="connsiteX13" fmla="*/ 2726422 w 3523376"/>
              <a:gd name="connsiteY13" fmla="*/ 75501 h 1233182"/>
              <a:gd name="connsiteX14" fmla="*/ 2877424 w 3523376"/>
              <a:gd name="connsiteY14" fmla="*/ 117446 h 1233182"/>
              <a:gd name="connsiteX15" fmla="*/ 2978092 w 3523376"/>
              <a:gd name="connsiteY15" fmla="*/ 176169 h 1233182"/>
              <a:gd name="connsiteX16" fmla="*/ 3179428 w 3523376"/>
              <a:gd name="connsiteY16" fmla="*/ 218114 h 1233182"/>
              <a:gd name="connsiteX17" fmla="*/ 3405930 w 3523376"/>
              <a:gd name="connsiteY17" fmla="*/ 201336 h 1233182"/>
              <a:gd name="connsiteX18" fmla="*/ 3439486 w 3523376"/>
              <a:gd name="connsiteY18" fmla="*/ 184558 h 1233182"/>
              <a:gd name="connsiteX19" fmla="*/ 3523376 w 3523376"/>
              <a:gd name="connsiteY19" fmla="*/ 176169 h 123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523376" h="1233182">
                <a:moveTo>
                  <a:pt x="0" y="1233182"/>
                </a:moveTo>
                <a:cubicBezTo>
                  <a:pt x="92161" y="1187102"/>
                  <a:pt x="66706" y="1202984"/>
                  <a:pt x="192947" y="1107347"/>
                </a:cubicBezTo>
                <a:cubicBezTo>
                  <a:pt x="238898" y="1072536"/>
                  <a:pt x="280408" y="1032002"/>
                  <a:pt x="327171" y="998290"/>
                </a:cubicBezTo>
                <a:cubicBezTo>
                  <a:pt x="400778" y="945225"/>
                  <a:pt x="479336" y="899325"/>
                  <a:pt x="553674" y="847289"/>
                </a:cubicBezTo>
                <a:cubicBezTo>
                  <a:pt x="647150" y="781856"/>
                  <a:pt x="738153" y="712957"/>
                  <a:pt x="830510" y="645953"/>
                </a:cubicBezTo>
                <a:lnTo>
                  <a:pt x="981512" y="536896"/>
                </a:lnTo>
                <a:cubicBezTo>
                  <a:pt x="1220227" y="364491"/>
                  <a:pt x="1042818" y="489749"/>
                  <a:pt x="1258349" y="343949"/>
                </a:cubicBezTo>
                <a:cubicBezTo>
                  <a:pt x="1343990" y="286016"/>
                  <a:pt x="1449252" y="208179"/>
                  <a:pt x="1543575" y="159391"/>
                </a:cubicBezTo>
                <a:cubicBezTo>
                  <a:pt x="1638497" y="110293"/>
                  <a:pt x="1683489" y="101342"/>
                  <a:pt x="1786855" y="75501"/>
                </a:cubicBezTo>
                <a:cubicBezTo>
                  <a:pt x="1845417" y="60860"/>
                  <a:pt x="1903515" y="43685"/>
                  <a:pt x="1963024" y="33556"/>
                </a:cubicBezTo>
                <a:cubicBezTo>
                  <a:pt x="2097799" y="10616"/>
                  <a:pt x="2193083" y="7686"/>
                  <a:pt x="2323751" y="0"/>
                </a:cubicBezTo>
                <a:cubicBezTo>
                  <a:pt x="2390863" y="11185"/>
                  <a:pt x="2457661" y="24445"/>
                  <a:pt x="2525086" y="33556"/>
                </a:cubicBezTo>
                <a:cubicBezTo>
                  <a:pt x="2561217" y="38439"/>
                  <a:pt x="2598450" y="34509"/>
                  <a:pt x="2634143" y="41945"/>
                </a:cubicBezTo>
                <a:cubicBezTo>
                  <a:pt x="2666185" y="48620"/>
                  <a:pt x="2695211" y="65645"/>
                  <a:pt x="2726422" y="75501"/>
                </a:cubicBezTo>
                <a:cubicBezTo>
                  <a:pt x="2773876" y="90487"/>
                  <a:pt x="2832194" y="96887"/>
                  <a:pt x="2877424" y="117446"/>
                </a:cubicBezTo>
                <a:cubicBezTo>
                  <a:pt x="2912790" y="133521"/>
                  <a:pt x="2942466" y="160679"/>
                  <a:pt x="2978092" y="176169"/>
                </a:cubicBezTo>
                <a:cubicBezTo>
                  <a:pt x="3032156" y="199675"/>
                  <a:pt x="3123877" y="209568"/>
                  <a:pt x="3179428" y="218114"/>
                </a:cubicBezTo>
                <a:cubicBezTo>
                  <a:pt x="3254929" y="212521"/>
                  <a:pt x="3330845" y="211024"/>
                  <a:pt x="3405930" y="201336"/>
                </a:cubicBezTo>
                <a:cubicBezTo>
                  <a:pt x="3418333" y="199736"/>
                  <a:pt x="3427421" y="187848"/>
                  <a:pt x="3439486" y="184558"/>
                </a:cubicBezTo>
                <a:cubicBezTo>
                  <a:pt x="3474596" y="174983"/>
                  <a:pt x="3491978" y="176169"/>
                  <a:pt x="3523376" y="176169"/>
                </a:cubicBezTo>
              </a:path>
            </a:pathLst>
          </a:custGeom>
          <a:noFill/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AFF2721F-9AB2-4D8B-AD90-12672BA215E5}"/>
              </a:ext>
            </a:extLst>
          </p:cNvPr>
          <p:cNvSpPr/>
          <p:nvPr/>
        </p:nvSpPr>
        <p:spPr>
          <a:xfrm>
            <a:off x="5285064" y="2474752"/>
            <a:ext cx="411061" cy="4278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2052" name="Picture 4" descr="Icône L', eiffel, tour Gratuit de Selman Icons">
            <a:extLst>
              <a:ext uri="{FF2B5EF4-FFF2-40B4-BE49-F238E27FC236}">
                <a16:creationId xmlns:a16="http://schemas.microsoft.com/office/drawing/2014/main" id="{D310D0C1-0F0C-40FF-8A1D-DF2BFAB6CF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3640" y="1497347"/>
            <a:ext cx="813908" cy="813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2A5F4B7-F86F-438A-A4F8-DA77B4A611A7}"/>
              </a:ext>
            </a:extLst>
          </p:cNvPr>
          <p:cNvSpPr/>
          <p:nvPr/>
        </p:nvSpPr>
        <p:spPr>
          <a:xfrm>
            <a:off x="3489821" y="3066087"/>
            <a:ext cx="4311940" cy="22945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400" dirty="0">
                <a:solidFill>
                  <a:schemeClr val="accent4"/>
                </a:solidFill>
                <a:latin typeface="Century Gothic" panose="020B0502020202020204" pitchFamily="34" charset="0"/>
              </a:rPr>
              <a:t>Escale</a:t>
            </a:r>
          </a:p>
          <a:p>
            <a:pPr algn="ctr"/>
            <a:endParaRPr lang="fr-CA" sz="1400" dirty="0">
              <a:latin typeface="Century Gothic" panose="020B0502020202020204" pitchFamily="34" charset="0"/>
            </a:endParaRPr>
          </a:p>
          <a:p>
            <a:pPr algn="ctr"/>
            <a:r>
              <a:rPr lang="fr-CA" sz="1600" dirty="0">
                <a:solidFill>
                  <a:schemeClr val="accent5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Décalage horaire</a:t>
            </a:r>
          </a:p>
          <a:p>
            <a:pPr algn="ctr"/>
            <a:r>
              <a:rPr lang="fr-CA" sz="1600" dirty="0">
                <a:solidFill>
                  <a:schemeClr val="accent5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Toronto-Paris : +6 heures</a:t>
            </a:r>
          </a:p>
          <a:p>
            <a:pPr algn="ctr"/>
            <a:r>
              <a:rPr lang="fr-CA" sz="1600" dirty="0">
                <a:latin typeface="Century Gothic" panose="020B0502020202020204" pitchFamily="34" charset="0"/>
              </a:rPr>
              <a:t>Date du départ : ?</a:t>
            </a:r>
          </a:p>
          <a:p>
            <a:pPr algn="ctr"/>
            <a:r>
              <a:rPr lang="fr-CA" sz="1600" dirty="0">
                <a:latin typeface="Century Gothic" panose="020B0502020202020204" pitchFamily="34" charset="0"/>
              </a:rPr>
              <a:t>Heure de départ : ?</a:t>
            </a:r>
          </a:p>
          <a:p>
            <a:pPr algn="ctr"/>
            <a:r>
              <a:rPr lang="fr-CA" sz="1600" dirty="0">
                <a:latin typeface="Century Gothic" panose="020B0502020202020204" pitchFamily="34" charset="0"/>
              </a:rPr>
              <a:t>Durée du vol Paris-New Delhi : 8 heures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E37A9D-B2DA-4070-B765-114F1C63C036}"/>
              </a:ext>
            </a:extLst>
          </p:cNvPr>
          <p:cNvSpPr/>
          <p:nvPr/>
        </p:nvSpPr>
        <p:spPr>
          <a:xfrm>
            <a:off x="3724712" y="6090407"/>
            <a:ext cx="4882393" cy="5788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>
                <a:latin typeface="Century Gothic" panose="020B0502020202020204" pitchFamily="34" charset="0"/>
              </a:rPr>
              <a:t>À quelle date et à quelle heure Mathis arrivera-t-il à New Delhi?</a:t>
            </a: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85ED13D3-22FC-44D8-B9EF-4B599A6BD901}"/>
              </a:ext>
            </a:extLst>
          </p:cNvPr>
          <p:cNvSpPr/>
          <p:nvPr/>
        </p:nvSpPr>
        <p:spPr>
          <a:xfrm>
            <a:off x="5780015" y="2306972"/>
            <a:ext cx="4163342" cy="1233200"/>
          </a:xfrm>
          <a:custGeom>
            <a:avLst/>
            <a:gdLst>
              <a:gd name="connsiteX0" fmla="*/ 0 w 4163342"/>
              <a:gd name="connsiteY0" fmla="*/ 218114 h 1233200"/>
              <a:gd name="connsiteX1" fmla="*/ 41945 w 4163342"/>
              <a:gd name="connsiteY1" fmla="*/ 226503 h 1233200"/>
              <a:gd name="connsiteX2" fmla="*/ 243280 w 4163342"/>
              <a:gd name="connsiteY2" fmla="*/ 276837 h 1233200"/>
              <a:gd name="connsiteX3" fmla="*/ 394282 w 4163342"/>
              <a:gd name="connsiteY3" fmla="*/ 260059 h 1233200"/>
              <a:gd name="connsiteX4" fmla="*/ 671119 w 4163342"/>
              <a:gd name="connsiteY4" fmla="*/ 184558 h 1233200"/>
              <a:gd name="connsiteX5" fmla="*/ 889233 w 4163342"/>
              <a:gd name="connsiteY5" fmla="*/ 134224 h 1233200"/>
              <a:gd name="connsiteX6" fmla="*/ 1132513 w 4163342"/>
              <a:gd name="connsiteY6" fmla="*/ 58723 h 1233200"/>
              <a:gd name="connsiteX7" fmla="*/ 1275126 w 4163342"/>
              <a:gd name="connsiteY7" fmla="*/ 33556 h 1233200"/>
              <a:gd name="connsiteX8" fmla="*/ 1577130 w 4163342"/>
              <a:gd name="connsiteY8" fmla="*/ 0 h 1233200"/>
              <a:gd name="connsiteX9" fmla="*/ 2088858 w 4163342"/>
              <a:gd name="connsiteY9" fmla="*/ 8389 h 1233200"/>
              <a:gd name="connsiteX10" fmla="*/ 2365695 w 4163342"/>
              <a:gd name="connsiteY10" fmla="*/ 100668 h 1233200"/>
              <a:gd name="connsiteX11" fmla="*/ 2759978 w 4163342"/>
              <a:gd name="connsiteY11" fmla="*/ 360727 h 1233200"/>
              <a:gd name="connsiteX12" fmla="*/ 2818701 w 4163342"/>
              <a:gd name="connsiteY12" fmla="*/ 385894 h 1233200"/>
              <a:gd name="connsiteX13" fmla="*/ 3053592 w 4163342"/>
              <a:gd name="connsiteY13" fmla="*/ 545285 h 1233200"/>
              <a:gd name="connsiteX14" fmla="*/ 3187816 w 4163342"/>
              <a:gd name="connsiteY14" fmla="*/ 629175 h 1233200"/>
              <a:gd name="connsiteX15" fmla="*/ 3347207 w 4163342"/>
              <a:gd name="connsiteY15" fmla="*/ 746621 h 1233200"/>
              <a:gd name="connsiteX16" fmla="*/ 3489820 w 4163342"/>
              <a:gd name="connsiteY16" fmla="*/ 838900 h 1233200"/>
              <a:gd name="connsiteX17" fmla="*/ 3724712 w 4163342"/>
              <a:gd name="connsiteY17" fmla="*/ 1048624 h 1233200"/>
              <a:gd name="connsiteX18" fmla="*/ 3800213 w 4163342"/>
              <a:gd name="connsiteY18" fmla="*/ 1090569 h 1233200"/>
              <a:gd name="connsiteX19" fmla="*/ 3850546 w 4163342"/>
              <a:gd name="connsiteY19" fmla="*/ 1132514 h 1233200"/>
              <a:gd name="connsiteX20" fmla="*/ 3900880 w 4163342"/>
              <a:gd name="connsiteY20" fmla="*/ 1157681 h 1233200"/>
              <a:gd name="connsiteX21" fmla="*/ 3959603 w 4163342"/>
              <a:gd name="connsiteY21" fmla="*/ 1191237 h 1233200"/>
              <a:gd name="connsiteX22" fmla="*/ 4009937 w 4163342"/>
              <a:gd name="connsiteY22" fmla="*/ 1199626 h 1233200"/>
              <a:gd name="connsiteX23" fmla="*/ 4127383 w 4163342"/>
              <a:gd name="connsiteY23" fmla="*/ 1216404 h 1233200"/>
              <a:gd name="connsiteX24" fmla="*/ 4152550 w 4163342"/>
              <a:gd name="connsiteY24" fmla="*/ 1233182 h 123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163342" h="1233200">
                <a:moveTo>
                  <a:pt x="0" y="218114"/>
                </a:moveTo>
                <a:cubicBezTo>
                  <a:pt x="13982" y="220910"/>
                  <a:pt x="28085" y="223157"/>
                  <a:pt x="41945" y="226503"/>
                </a:cubicBezTo>
                <a:cubicBezTo>
                  <a:pt x="109191" y="242735"/>
                  <a:pt x="174414" y="270278"/>
                  <a:pt x="243280" y="276837"/>
                </a:cubicBezTo>
                <a:cubicBezTo>
                  <a:pt x="293696" y="281639"/>
                  <a:pt x="343948" y="265652"/>
                  <a:pt x="394282" y="260059"/>
                </a:cubicBezTo>
                <a:cubicBezTo>
                  <a:pt x="486561" y="234892"/>
                  <a:pt x="577919" y="206066"/>
                  <a:pt x="671119" y="184558"/>
                </a:cubicBezTo>
                <a:cubicBezTo>
                  <a:pt x="743824" y="167780"/>
                  <a:pt x="817970" y="156340"/>
                  <a:pt x="889233" y="134224"/>
                </a:cubicBezTo>
                <a:cubicBezTo>
                  <a:pt x="970326" y="109057"/>
                  <a:pt x="1048896" y="73479"/>
                  <a:pt x="1132513" y="58723"/>
                </a:cubicBezTo>
                <a:cubicBezTo>
                  <a:pt x="1180051" y="50334"/>
                  <a:pt x="1227367" y="40579"/>
                  <a:pt x="1275126" y="33556"/>
                </a:cubicBezTo>
                <a:cubicBezTo>
                  <a:pt x="1333103" y="25030"/>
                  <a:pt x="1523821" y="5612"/>
                  <a:pt x="1577130" y="0"/>
                </a:cubicBezTo>
                <a:lnTo>
                  <a:pt x="2088858" y="8389"/>
                </a:lnTo>
                <a:cubicBezTo>
                  <a:pt x="2135970" y="11530"/>
                  <a:pt x="2341622" y="91799"/>
                  <a:pt x="2365695" y="100668"/>
                </a:cubicBezTo>
                <a:cubicBezTo>
                  <a:pt x="2555530" y="245836"/>
                  <a:pt x="2506838" y="217053"/>
                  <a:pt x="2759978" y="360727"/>
                </a:cubicBezTo>
                <a:cubicBezTo>
                  <a:pt x="2778499" y="371239"/>
                  <a:pt x="2800255" y="375252"/>
                  <a:pt x="2818701" y="385894"/>
                </a:cubicBezTo>
                <a:cubicBezTo>
                  <a:pt x="3140134" y="571337"/>
                  <a:pt x="2859949" y="413608"/>
                  <a:pt x="3053592" y="545285"/>
                </a:cubicBezTo>
                <a:cubicBezTo>
                  <a:pt x="3097222" y="574953"/>
                  <a:pt x="3144302" y="599337"/>
                  <a:pt x="3187816" y="629175"/>
                </a:cubicBezTo>
                <a:cubicBezTo>
                  <a:pt x="3242245" y="666498"/>
                  <a:pt x="3293000" y="708977"/>
                  <a:pt x="3347207" y="746621"/>
                </a:cubicBezTo>
                <a:cubicBezTo>
                  <a:pt x="3393714" y="778918"/>
                  <a:pt x="3445606" y="803529"/>
                  <a:pt x="3489820" y="838900"/>
                </a:cubicBezTo>
                <a:cubicBezTo>
                  <a:pt x="3571784" y="904471"/>
                  <a:pt x="3632956" y="997649"/>
                  <a:pt x="3724712" y="1048624"/>
                </a:cubicBezTo>
                <a:cubicBezTo>
                  <a:pt x="3749879" y="1062606"/>
                  <a:pt x="3776258" y="1074599"/>
                  <a:pt x="3800213" y="1090569"/>
                </a:cubicBezTo>
                <a:cubicBezTo>
                  <a:pt x="3818385" y="1102684"/>
                  <a:pt x="3832374" y="1120399"/>
                  <a:pt x="3850546" y="1132514"/>
                </a:cubicBezTo>
                <a:cubicBezTo>
                  <a:pt x="3866154" y="1142919"/>
                  <a:pt x="3884364" y="1148788"/>
                  <a:pt x="3900880" y="1157681"/>
                </a:cubicBezTo>
                <a:cubicBezTo>
                  <a:pt x="3920730" y="1168369"/>
                  <a:pt x="3938561" y="1183144"/>
                  <a:pt x="3959603" y="1191237"/>
                </a:cubicBezTo>
                <a:cubicBezTo>
                  <a:pt x="3975479" y="1197343"/>
                  <a:pt x="3993202" y="1196583"/>
                  <a:pt x="4009937" y="1199626"/>
                </a:cubicBezTo>
                <a:cubicBezTo>
                  <a:pt x="4093883" y="1214889"/>
                  <a:pt x="4007217" y="1203052"/>
                  <a:pt x="4127383" y="1216404"/>
                </a:cubicBezTo>
                <a:cubicBezTo>
                  <a:pt x="4163440" y="1234433"/>
                  <a:pt x="4173445" y="1233182"/>
                  <a:pt x="4152550" y="1233182"/>
                </a:cubicBezTo>
              </a:path>
            </a:pathLst>
          </a:custGeom>
          <a:noFill/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36167D1E-D530-4877-9AFE-D19890DD7BC4}"/>
              </a:ext>
            </a:extLst>
          </p:cNvPr>
          <p:cNvSpPr/>
          <p:nvPr/>
        </p:nvSpPr>
        <p:spPr>
          <a:xfrm>
            <a:off x="10051409" y="3540172"/>
            <a:ext cx="369116" cy="35233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312738D-1155-4B67-B94F-5408C9D78ED9}"/>
              </a:ext>
            </a:extLst>
          </p:cNvPr>
          <p:cNvSpPr/>
          <p:nvPr/>
        </p:nvSpPr>
        <p:spPr>
          <a:xfrm>
            <a:off x="8906312" y="3993158"/>
            <a:ext cx="2659310" cy="184557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>
                <a:solidFill>
                  <a:schemeClr val="accent4"/>
                </a:solidFill>
                <a:latin typeface="Century Gothic" panose="020B0502020202020204" pitchFamily="34" charset="0"/>
              </a:rPr>
              <a:t>New </a:t>
            </a:r>
            <a:r>
              <a:rPr lang="fr-CA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Dlehi</a:t>
            </a:r>
            <a:endParaRPr lang="fr-CA" dirty="0">
              <a:solidFill>
                <a:schemeClr val="accent4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fr-CA" sz="2000" dirty="0">
                <a:latin typeface="Century Gothic" panose="020B0502020202020204" pitchFamily="34" charset="0"/>
              </a:rPr>
              <a:t>Décalage horaire Paris-New-Delhi</a:t>
            </a:r>
          </a:p>
          <a:p>
            <a:pPr algn="ctr"/>
            <a:r>
              <a:rPr lang="fr-CA" sz="2000" dirty="0">
                <a:latin typeface="Century Gothic" panose="020B0502020202020204" pitchFamily="34" charset="0"/>
              </a:rPr>
              <a:t>+3h30</a:t>
            </a:r>
          </a:p>
        </p:txBody>
      </p:sp>
      <p:pic>
        <p:nvPicPr>
          <p:cNvPr id="16" name="Graphique 15" descr="Atterrissage avec un remplissage uni">
            <a:extLst>
              <a:ext uri="{FF2B5EF4-FFF2-40B4-BE49-F238E27FC236}">
                <a16:creationId xmlns:a16="http://schemas.microsoft.com/office/drawing/2014/main" id="{035F3D4F-FCEB-48C3-A9FE-BC54C623DB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841685" y="266981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25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8B2FB3-D409-47C3-9264-1682CD6B1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Les pays francophones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19DE9FC-1F7B-4BD5-8576-E1C49111E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sz="1800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https://www.youtube.com/watch?v=SIBDgWUeCqs</a:t>
            </a:r>
            <a:endParaRPr lang="fr-CA" dirty="0"/>
          </a:p>
        </p:txBody>
      </p:sp>
      <p:pic>
        <p:nvPicPr>
          <p:cNvPr id="5" name="Graphique 4" descr="Caméra vidéo avec un remplissage uni">
            <a:extLst>
              <a:ext uri="{FF2B5EF4-FFF2-40B4-BE49-F238E27FC236}">
                <a16:creationId xmlns:a16="http://schemas.microsoft.com/office/drawing/2014/main" id="{917972F9-7574-4C61-90D3-BDF22C74D0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6375" y="1441580"/>
            <a:ext cx="914400" cy="914400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38FB3EA-4F56-4CAC-80DC-9B5B01E17943}"/>
              </a:ext>
            </a:extLst>
          </p:cNvPr>
          <p:cNvSpPr txBox="1"/>
          <p:nvPr/>
        </p:nvSpPr>
        <p:spPr>
          <a:xfrm>
            <a:off x="1231641" y="2836506"/>
            <a:ext cx="100304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5400" dirty="0"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lang="fr-CA" sz="5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bserve bien les images et choisis un pays </a:t>
            </a:r>
            <a:r>
              <a:rPr lang="fr-CA" sz="540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qui capte </a:t>
            </a:r>
            <a:r>
              <a:rPr lang="fr-CA" sz="5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plus ton attention!</a:t>
            </a:r>
            <a:endParaRPr lang="fr-CA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393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6" descr="Lumni on Twitter: &amp;quot;#SLFF : la Semaine de la langue française et de la  francophonie 2021 commence aujourd&amp;#39;hui ! Combien de francophones dans le  monde ? Où se trouvent-ils ? Réponses en">
            <a:extLst>
              <a:ext uri="{FF2B5EF4-FFF2-40B4-BE49-F238E27FC236}">
                <a16:creationId xmlns:a16="http://schemas.microsoft.com/office/drawing/2014/main" id="{04F37EAE-4D0A-460B-8331-0F75D53F14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116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88275B0AE56A4C96ECB1058A5E2F9C" ma:contentTypeVersion="17" ma:contentTypeDescription="Create a new document." ma:contentTypeScope="" ma:versionID="31161920be0fa07db7ae543795e24e58">
  <xsd:schema xmlns:xsd="http://www.w3.org/2001/XMLSchema" xmlns:xs="http://www.w3.org/2001/XMLSchema" xmlns:p="http://schemas.microsoft.com/office/2006/metadata/properties" xmlns:ns2="149c4dec-5d68-41ec-af51-029a2a136100" xmlns:ns3="4d973fe5-5de8-41d4-9793-8e45b56aa925" targetNamespace="http://schemas.microsoft.com/office/2006/metadata/properties" ma:root="true" ma:fieldsID="1a5266f2c7288f66ab912a58666df640" ns2:_="" ns3:_="">
    <xsd:import namespace="149c4dec-5d68-41ec-af51-029a2a136100"/>
    <xsd:import namespace="4d973fe5-5de8-41d4-9793-8e45b56aa92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Dat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9c4dec-5d68-41ec-af51-029a2a1361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Date" ma:index="20" nillable="true" ma:displayName="Date " ma:description="Date" ma:format="DateOnly" ma:internalName="Date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973fe5-5de8-41d4-9793-8e45b56aa92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149c4dec-5d68-41ec-af51-029a2a13610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EA1D01B-F6CF-426A-8169-FD16219B1061}"/>
</file>

<file path=customXml/itemProps2.xml><?xml version="1.0" encoding="utf-8"?>
<ds:datastoreItem xmlns:ds="http://schemas.openxmlformats.org/officeDocument/2006/customXml" ds:itemID="{34F1446E-5926-4455-9946-FFBEFAEE8FA0}">
  <ds:schemaRefs>
    <ds:schemaRef ds:uri="http://schemas.microsoft.com/office/2006/metadata/properties"/>
    <ds:schemaRef ds:uri="http://schemas.microsoft.com/office/infopath/2007/PartnerControls"/>
    <ds:schemaRef ds:uri="149c4dec-5d68-41ec-af51-029a2a136100"/>
  </ds:schemaRefs>
</ds:datastoreItem>
</file>

<file path=customXml/itemProps3.xml><?xml version="1.0" encoding="utf-8"?>
<ds:datastoreItem xmlns:ds="http://schemas.openxmlformats.org/officeDocument/2006/customXml" ds:itemID="{8EE03F8C-50BD-49EA-B41C-402DFE126E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136</Words>
  <Application>Microsoft Office PowerPoint</Application>
  <PresentationFormat>Grand écran</PresentationFormat>
  <Paragraphs>25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Thème Office</vt:lpstr>
      <vt:lpstr>Présentation PowerPoint</vt:lpstr>
      <vt:lpstr>Coop du matin </vt:lpstr>
      <vt:lpstr>Les pays francophones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Forget</dc:creator>
  <cp:lastModifiedBy>Estelle de la Chevrotière</cp:lastModifiedBy>
  <cp:revision>18</cp:revision>
  <dcterms:created xsi:type="dcterms:W3CDTF">2021-06-14T18:22:02Z</dcterms:created>
  <dcterms:modified xsi:type="dcterms:W3CDTF">2021-06-22T18:38:32Z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0x0101003588275B0AE56A4C96ECB1058A5E2F9C</vt:lpwstr>
  </property>
</Properties>
</file>