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1" r:id="rId5"/>
    <p:sldId id="257" r:id="rId6"/>
    <p:sldId id="258" r:id="rId7"/>
    <p:sldId id="259" r:id="rId8"/>
    <p:sldId id="260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8CC54E-CDC3-485D-BA1A-C9611E4659E6}" v="7" dt="2021-06-22T18:34:40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2" d="100"/>
          <a:sy n="142" d="100"/>
        </p:scale>
        <p:origin x="14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sabelle Forget" userId="S::iforget@lecentrefranco.ca::1028f451-0671-4911-82da-f33e850fa4a6" providerId="AD" clId="Web-{76ADAC91-AADE-6182-B7A7-1CC781066A2B}"/>
    <pc:docChg chg="addSld delSld modSld">
      <pc:chgData name="Isabelle Forget" userId="S::iforget@lecentrefranco.ca::1028f451-0671-4911-82da-f33e850fa4a6" providerId="AD" clId="Web-{76ADAC91-AADE-6182-B7A7-1CC781066A2B}" dt="2021-06-18T20:30:52.922" v="168" actId="20577"/>
      <pc:docMkLst>
        <pc:docMk/>
      </pc:docMkLst>
      <pc:sldChg chg="addSp delSp modSp del">
        <pc:chgData name="Isabelle Forget" userId="S::iforget@lecentrefranco.ca::1028f451-0671-4911-82da-f33e850fa4a6" providerId="AD" clId="Web-{76ADAC91-AADE-6182-B7A7-1CC781066A2B}" dt="2021-06-18T20:11:19.571" v="30"/>
        <pc:sldMkLst>
          <pc:docMk/>
          <pc:sldMk cId="3132603838" sldId="256"/>
        </pc:sldMkLst>
        <pc:spChg chg="mod ord">
          <ac:chgData name="Isabelle Forget" userId="S::iforget@lecentrefranco.ca::1028f451-0671-4911-82da-f33e850fa4a6" providerId="AD" clId="Web-{76ADAC91-AADE-6182-B7A7-1CC781066A2B}" dt="2021-06-18T20:10:24.650" v="21" actId="14100"/>
          <ac:spMkLst>
            <pc:docMk/>
            <pc:sldMk cId="3132603838" sldId="256"/>
            <ac:spMk id="3" creationId="{4FE6830B-D462-47E4-A6DB-13419EB583B7}"/>
          </ac:spMkLst>
        </pc:spChg>
        <pc:spChg chg="add">
          <ac:chgData name="Isabelle Forget" userId="S::iforget@lecentrefranco.ca::1028f451-0671-4911-82da-f33e850fa4a6" providerId="AD" clId="Web-{76ADAC91-AADE-6182-B7A7-1CC781066A2B}" dt="2021-06-18T20:10:43.946" v="22"/>
          <ac:spMkLst>
            <pc:docMk/>
            <pc:sldMk cId="3132603838" sldId="256"/>
            <ac:spMk id="5" creationId="{C58BAB7B-B788-419F-8E2E-4FD30A005AE6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7:56.620" v="3"/>
          <ac:spMkLst>
            <pc:docMk/>
            <pc:sldMk cId="3132603838" sldId="256"/>
            <ac:spMk id="79" creationId="{08C9B587-E65E-4B52-B37C-ABEBB6E87928}"/>
          </ac:spMkLst>
        </pc:spChg>
        <pc:spChg chg="add">
          <ac:chgData name="Isabelle Forget" userId="S::iforget@lecentrefranco.ca::1028f451-0671-4911-82da-f33e850fa4a6" providerId="AD" clId="Web-{76ADAC91-AADE-6182-B7A7-1CC781066A2B}" dt="2021-06-18T20:09:41.978" v="14"/>
          <ac:spMkLst>
            <pc:docMk/>
            <pc:sldMk cId="3132603838" sldId="256"/>
            <ac:spMk id="83" creationId="{77DA6D33-2D62-458C-BF5D-DBF612FD557E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7:56.635" v="4"/>
          <ac:spMkLst>
            <pc:docMk/>
            <pc:sldMk cId="3132603838" sldId="256"/>
            <ac:spMk id="1028" creationId="{17CDB40A-75BB-4498-A20B-59C3984A3A94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7:56.620" v="3"/>
          <ac:spMkLst>
            <pc:docMk/>
            <pc:sldMk cId="3132603838" sldId="256"/>
            <ac:spMk id="1030" creationId="{E91DC736-0EF8-4F87-9146-EBF1D2EE4D3D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7:56.620" v="3"/>
          <ac:spMkLst>
            <pc:docMk/>
            <pc:sldMk cId="3132603838" sldId="256"/>
            <ac:spMk id="1031" creationId="{097CD68E-23E3-4007-8847-CD0944C4F7BE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7:56.620" v="3"/>
          <ac:spMkLst>
            <pc:docMk/>
            <pc:sldMk cId="3132603838" sldId="256"/>
            <ac:spMk id="1032" creationId="{AF2F604E-43BE-4DC3-B983-E071523364F8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09:41.978" v="14"/>
          <ac:spMkLst>
            <pc:docMk/>
            <pc:sldMk cId="3132603838" sldId="256"/>
            <ac:spMk id="1033" creationId="{75F4D120-3921-42A8-A063-46B023CB0CDA}"/>
          </ac:spMkLst>
        </pc:spChg>
        <pc:spChg chg="add">
          <ac:chgData name="Isabelle Forget" userId="S::iforget@lecentrefranco.ca::1028f451-0671-4911-82da-f33e850fa4a6" providerId="AD" clId="Web-{76ADAC91-AADE-6182-B7A7-1CC781066A2B}" dt="2021-06-18T20:09:41.978" v="14"/>
          <ac:spMkLst>
            <pc:docMk/>
            <pc:sldMk cId="3132603838" sldId="256"/>
            <ac:spMk id="1036" creationId="{0BC9EFE1-D8CB-4668-9980-DB108327A794}"/>
          </ac:spMkLst>
        </pc:spChg>
        <pc:picChg chg="add del mod">
          <ac:chgData name="Isabelle Forget" userId="S::iforget@lecentrefranco.ca::1028f451-0671-4911-82da-f33e850fa4a6" providerId="AD" clId="Web-{76ADAC91-AADE-6182-B7A7-1CC781066A2B}" dt="2021-06-18T20:08:30.791" v="12"/>
          <ac:picMkLst>
            <pc:docMk/>
            <pc:sldMk cId="3132603838" sldId="256"/>
            <ac:picMk id="2" creationId="{FC371AB9-A43D-47E3-98F3-B90ACC659F69}"/>
          </ac:picMkLst>
        </pc:picChg>
        <pc:picChg chg="add mod">
          <ac:chgData name="Isabelle Forget" userId="S::iforget@lecentrefranco.ca::1028f451-0671-4911-82da-f33e850fa4a6" providerId="AD" clId="Web-{76ADAC91-AADE-6182-B7A7-1CC781066A2B}" dt="2021-06-18T20:09:41.978" v="14"/>
          <ac:picMkLst>
            <pc:docMk/>
            <pc:sldMk cId="3132603838" sldId="256"/>
            <ac:picMk id="4" creationId="{EA201970-07AD-410A-8B0E-FD27823261B1}"/>
          </ac:picMkLst>
        </pc:picChg>
        <pc:picChg chg="add">
          <ac:chgData name="Isabelle Forget" userId="S::iforget@lecentrefranco.ca::1028f451-0671-4911-82da-f33e850fa4a6" providerId="AD" clId="Web-{76ADAC91-AADE-6182-B7A7-1CC781066A2B}" dt="2021-06-18T20:09:41.978" v="14"/>
          <ac:picMkLst>
            <pc:docMk/>
            <pc:sldMk cId="3132603838" sldId="256"/>
            <ac:picMk id="81" creationId="{7CBAE1BD-B8E4-4029-8AA2-C77E4FED9864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07:34.542" v="0"/>
          <ac:picMkLst>
            <pc:docMk/>
            <pc:sldMk cId="3132603838" sldId="256"/>
            <ac:picMk id="1026" creationId="{C5530D33-F5AE-4EE5-98FA-583E39090DA2}"/>
          </ac:picMkLst>
        </pc:picChg>
        <pc:picChg chg="add del">
          <ac:chgData name="Isabelle Forget" userId="S::iforget@lecentrefranco.ca::1028f451-0671-4911-82da-f33e850fa4a6" providerId="AD" clId="Web-{76ADAC91-AADE-6182-B7A7-1CC781066A2B}" dt="2021-06-18T20:09:41.978" v="14"/>
          <ac:picMkLst>
            <pc:docMk/>
            <pc:sldMk cId="3132603838" sldId="256"/>
            <ac:picMk id="1034" creationId="{9D01B3E5-85F4-41A9-A504-D5E6268DEC1D}"/>
          </ac:picMkLst>
        </pc:picChg>
      </pc:sldChg>
      <pc:sldChg chg="addSp delSp modSp mod setBg setClrOvrMap">
        <pc:chgData name="Isabelle Forget" userId="S::iforget@lecentrefranco.ca::1028f451-0671-4911-82da-f33e850fa4a6" providerId="AD" clId="Web-{76ADAC91-AADE-6182-B7A7-1CC781066A2B}" dt="2021-06-18T20:27:19.345" v="139" actId="20577"/>
        <pc:sldMkLst>
          <pc:docMk/>
          <pc:sldMk cId="3161877502" sldId="257"/>
        </pc:sldMkLst>
        <pc:spChg chg="mod or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2" creationId="{729EAA80-F869-4270-A509-38F4C4AD10C2}"/>
          </ac:spMkLst>
        </pc:spChg>
        <pc:spChg chg="del mod">
          <ac:chgData name="Isabelle Forget" userId="S::iforget@lecentrefranco.ca::1028f451-0671-4911-82da-f33e850fa4a6" providerId="AD" clId="Web-{76ADAC91-AADE-6182-B7A7-1CC781066A2B}" dt="2021-06-18T20:23:40.831" v="82"/>
          <ac:spMkLst>
            <pc:docMk/>
            <pc:sldMk cId="3161877502" sldId="257"/>
            <ac:spMk id="4" creationId="{61B03C3C-4A20-416F-B962-5FAC2459A587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5" creationId="{935F67B4-6FF2-4159-9A96-3AFD0514B665}"/>
          </ac:spMkLst>
        </pc:spChg>
        <pc:spChg chg="add mod or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7" creationId="{F08D4D5F-5B2E-4FE6-9D6A-8A34CFA6AD6D}"/>
          </ac:spMkLst>
        </pc:spChg>
        <pc:spChg chg="add mod or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9" creationId="{0E3A305E-283C-4F90-90FE-D2215DBEF00C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11" creationId="{FA627DC7-55BF-4639-A9B6-CD7A819A015C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25:01.815" v="94" actId="1076"/>
          <ac:spMkLst>
            <pc:docMk/>
            <pc:sldMk cId="3161877502" sldId="257"/>
            <ac:spMk id="14" creationId="{ED3092C7-AE41-4605-AC53-F6BE7B7F8D5B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27:19.345" v="139" actId="20577"/>
          <ac:spMkLst>
            <pc:docMk/>
            <pc:sldMk cId="3161877502" sldId="257"/>
            <ac:spMk id="15" creationId="{14EF08EB-F9B2-4DBA-9F1E-B0B02BC7D87B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2069" creationId="{5CB593EA-2F98-479F-B4C4-F366571FA64D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2070" creationId="{39BEB6D0-9E4E-4221-93D1-74ABECEE9EFC}"/>
          </ac:spMkLst>
        </pc:spChg>
        <pc:spChg chg="add del">
          <ac:chgData name="Isabelle Forget" userId="S::iforget@lecentrefranco.ca::1028f451-0671-4911-82da-f33e850fa4a6" providerId="AD" clId="Web-{76ADAC91-AADE-6182-B7A7-1CC781066A2B}" dt="2021-06-18T20:24:13.112" v="84"/>
          <ac:spMkLst>
            <pc:docMk/>
            <pc:sldMk cId="3161877502" sldId="257"/>
            <ac:spMk id="2073" creationId="{4351DFE5-F63D-4BE0-BDA9-E3EB88F01AA5}"/>
          </ac:spMkLst>
        </pc:spChg>
        <pc:spChg chg="ad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2075" creationId="{6753252F-4873-4F63-801D-CC719279A7D5}"/>
          </ac:spMkLst>
        </pc:spChg>
        <pc:spChg chg="add">
          <ac:chgData name="Isabelle Forget" userId="S::iforget@lecentrefranco.ca::1028f451-0671-4911-82da-f33e850fa4a6" providerId="AD" clId="Web-{76ADAC91-AADE-6182-B7A7-1CC781066A2B}" dt="2021-06-18T20:24:13.144" v="85"/>
          <ac:spMkLst>
            <pc:docMk/>
            <pc:sldMk cId="3161877502" sldId="257"/>
            <ac:spMk id="2076" creationId="{047C8CCB-F95D-4249-92DD-651249D3535A}"/>
          </ac:spMkLst>
        </pc:spChg>
        <pc:picChg chg="add mod">
          <ac:chgData name="Isabelle Forget" userId="S::iforget@lecentrefranco.ca::1028f451-0671-4911-82da-f33e850fa4a6" providerId="AD" clId="Web-{76ADAC91-AADE-6182-B7A7-1CC781066A2B}" dt="2021-06-18T20:24:22.440" v="86" actId="14100"/>
          <ac:picMkLst>
            <pc:docMk/>
            <pc:sldMk cId="3161877502" sldId="257"/>
            <ac:picMk id="3" creationId="{128521E2-690B-477B-851F-C24C3C548D88}"/>
          </ac:picMkLst>
        </pc:picChg>
        <pc:picChg chg="add mod ord">
          <ac:chgData name="Isabelle Forget" userId="S::iforget@lecentrefranco.ca::1028f451-0671-4911-82da-f33e850fa4a6" providerId="AD" clId="Web-{76ADAC91-AADE-6182-B7A7-1CC781066A2B}" dt="2021-06-18T20:25:11.174" v="97" actId="14100"/>
          <ac:picMkLst>
            <pc:docMk/>
            <pc:sldMk cId="3161877502" sldId="257"/>
            <ac:picMk id="6" creationId="{6D0E7937-6928-45F1-A159-05F8248306E7}"/>
          </ac:picMkLst>
        </pc:picChg>
        <pc:picChg chg="add mod ord">
          <ac:chgData name="Isabelle Forget" userId="S::iforget@lecentrefranco.ca::1028f451-0671-4911-82da-f33e850fa4a6" providerId="AD" clId="Web-{76ADAC91-AADE-6182-B7A7-1CC781066A2B}" dt="2021-06-18T20:25:22.284" v="99" actId="14100"/>
          <ac:picMkLst>
            <pc:docMk/>
            <pc:sldMk cId="3161877502" sldId="257"/>
            <ac:picMk id="8" creationId="{BB9FBC3A-8AC9-45D6-B653-C0ADF9F97806}"/>
          </ac:picMkLst>
        </pc:picChg>
        <pc:picChg chg="add mod">
          <ac:chgData name="Isabelle Forget" userId="S::iforget@lecentrefranco.ca::1028f451-0671-4911-82da-f33e850fa4a6" providerId="AD" clId="Web-{76ADAC91-AADE-6182-B7A7-1CC781066A2B}" dt="2021-06-18T20:25:34.502" v="102" actId="14100"/>
          <ac:picMkLst>
            <pc:docMk/>
            <pc:sldMk cId="3161877502" sldId="257"/>
            <ac:picMk id="10" creationId="{5C016FFA-E474-467A-9868-4995B59B9177}"/>
          </ac:picMkLst>
        </pc:picChg>
        <pc:picChg chg="add del mod">
          <ac:chgData name="Isabelle Forget" userId="S::iforget@lecentrefranco.ca::1028f451-0671-4911-82da-f33e850fa4a6" providerId="AD" clId="Web-{76ADAC91-AADE-6182-B7A7-1CC781066A2B}" dt="2021-06-18T20:22:01.160" v="72"/>
          <ac:picMkLst>
            <pc:docMk/>
            <pc:sldMk cId="3161877502" sldId="257"/>
            <ac:picMk id="12" creationId="{5F497BC9-7EFA-49BF-8F2D-662D3DF12DD1}"/>
          </ac:picMkLst>
        </pc:picChg>
        <pc:picChg chg="add mod">
          <ac:chgData name="Isabelle Forget" userId="S::iforget@lecentrefranco.ca::1028f451-0671-4911-82da-f33e850fa4a6" providerId="AD" clId="Web-{76ADAC91-AADE-6182-B7A7-1CC781066A2B}" dt="2021-06-18T20:24:53.096" v="92" actId="1076"/>
          <ac:picMkLst>
            <pc:docMk/>
            <pc:sldMk cId="3161877502" sldId="257"/>
            <ac:picMk id="13" creationId="{1E99161D-C66F-4B8F-9542-974A19B0911D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36.477" v="33"/>
          <ac:picMkLst>
            <pc:docMk/>
            <pc:sldMk cId="3161877502" sldId="257"/>
            <ac:picMk id="2052" creationId="{62B007CF-C685-4BCD-A2E9-5FF160EC0107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34.852" v="32"/>
          <ac:picMkLst>
            <pc:docMk/>
            <pc:sldMk cId="3161877502" sldId="257"/>
            <ac:picMk id="2054" creationId="{D3CC5208-BBF6-49B4-AF22-F1D19EA2FD49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40.227" v="35"/>
          <ac:picMkLst>
            <pc:docMk/>
            <pc:sldMk cId="3161877502" sldId="257"/>
            <ac:picMk id="2058" creationId="{62DC8326-27EC-4E44-9F7D-BAEBC46A3350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32.774" v="31"/>
          <ac:picMkLst>
            <pc:docMk/>
            <pc:sldMk cId="3161877502" sldId="257"/>
            <ac:picMk id="2060" creationId="{82587C48-C70D-4611-993A-1FC9F58E5B91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38.258" v="34"/>
          <ac:picMkLst>
            <pc:docMk/>
            <pc:sldMk cId="3161877502" sldId="257"/>
            <ac:picMk id="2062" creationId="{1A00B541-E332-4581-A8F2-3D295D36FA83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42.008" v="36"/>
          <ac:picMkLst>
            <pc:docMk/>
            <pc:sldMk cId="3161877502" sldId="257"/>
            <ac:picMk id="2064" creationId="{0C056C9A-1454-4854-9979-8F5F0D3067DE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11:44.868" v="37"/>
          <ac:picMkLst>
            <pc:docMk/>
            <pc:sldMk cId="3161877502" sldId="257"/>
            <ac:picMk id="2072" creationId="{97FECAE8-B980-4245-877C-17B2A89BE5E5}"/>
          </ac:picMkLst>
        </pc:picChg>
        <pc:picChg chg="add del">
          <ac:chgData name="Isabelle Forget" userId="S::iforget@lecentrefranco.ca::1028f451-0671-4911-82da-f33e850fa4a6" providerId="AD" clId="Web-{76ADAC91-AADE-6182-B7A7-1CC781066A2B}" dt="2021-06-18T20:24:13.112" v="84"/>
          <ac:picMkLst>
            <pc:docMk/>
            <pc:sldMk cId="3161877502" sldId="257"/>
            <ac:picMk id="2074" creationId="{02DD2BC0-6F29-4B4F-8D61-2DCF6D2E8E73}"/>
          </ac:picMkLst>
        </pc:picChg>
      </pc:sldChg>
      <pc:sldChg chg="addSp delSp modSp">
        <pc:chgData name="Isabelle Forget" userId="S::iforget@lecentrefranco.ca::1028f451-0671-4911-82da-f33e850fa4a6" providerId="AD" clId="Web-{76ADAC91-AADE-6182-B7A7-1CC781066A2B}" dt="2021-06-18T20:28:52.532" v="150" actId="20577"/>
        <pc:sldMkLst>
          <pc:docMk/>
          <pc:sldMk cId="384409507" sldId="259"/>
        </pc:sldMkLst>
        <pc:spChg chg="mod">
          <ac:chgData name="Isabelle Forget" userId="S::iforget@lecentrefranco.ca::1028f451-0671-4911-82da-f33e850fa4a6" providerId="AD" clId="Web-{76ADAC91-AADE-6182-B7A7-1CC781066A2B}" dt="2021-06-18T20:28:52.532" v="150" actId="20577"/>
          <ac:spMkLst>
            <pc:docMk/>
            <pc:sldMk cId="384409507" sldId="259"/>
            <ac:spMk id="2" creationId="{A193DA0F-DF03-4E3E-87AA-10E961A93D97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28:41.860" v="149" actId="20577"/>
          <ac:spMkLst>
            <pc:docMk/>
            <pc:sldMk cId="384409507" sldId="259"/>
            <ac:spMk id="6" creationId="{030D7FFA-82C2-4592-A3BC-BFCE6F61E5CD}"/>
          </ac:spMkLst>
        </pc:spChg>
        <pc:picChg chg="add mod">
          <ac:chgData name="Isabelle Forget" userId="S::iforget@lecentrefranco.ca::1028f451-0671-4911-82da-f33e850fa4a6" providerId="AD" clId="Web-{76ADAC91-AADE-6182-B7A7-1CC781066A2B}" dt="2021-06-18T20:28:18.267" v="144" actId="1076"/>
          <ac:picMkLst>
            <pc:docMk/>
            <pc:sldMk cId="384409507" sldId="259"/>
            <ac:picMk id="4" creationId="{173FC12A-31FF-47D5-963A-F58566BC82BE}"/>
          </ac:picMkLst>
        </pc:picChg>
        <pc:picChg chg="del">
          <ac:chgData name="Isabelle Forget" userId="S::iforget@lecentrefranco.ca::1028f451-0671-4911-82da-f33e850fa4a6" providerId="AD" clId="Web-{76ADAC91-AADE-6182-B7A7-1CC781066A2B}" dt="2021-06-18T20:28:05.001" v="140"/>
          <ac:picMkLst>
            <pc:docMk/>
            <pc:sldMk cId="384409507" sldId="259"/>
            <ac:picMk id="4098" creationId="{446E2566-7AAF-45D5-B088-0FCFA0E25D98}"/>
          </ac:picMkLst>
        </pc:picChg>
      </pc:sldChg>
      <pc:sldChg chg="addSp modSp">
        <pc:chgData name="Isabelle Forget" userId="S::iforget@lecentrefranco.ca::1028f451-0671-4911-82da-f33e850fa4a6" providerId="AD" clId="Web-{76ADAC91-AADE-6182-B7A7-1CC781066A2B}" dt="2021-06-18T20:30:52.922" v="168" actId="20577"/>
        <pc:sldMkLst>
          <pc:docMk/>
          <pc:sldMk cId="4038938895" sldId="260"/>
        </pc:sldMkLst>
        <pc:spChg chg="mod">
          <ac:chgData name="Isabelle Forget" userId="S::iforget@lecentrefranco.ca::1028f451-0671-4911-82da-f33e850fa4a6" providerId="AD" clId="Web-{76ADAC91-AADE-6182-B7A7-1CC781066A2B}" dt="2021-06-18T20:29:15.141" v="151" actId="20577"/>
          <ac:spMkLst>
            <pc:docMk/>
            <pc:sldMk cId="4038938895" sldId="260"/>
            <ac:spMk id="2" creationId="{7D3D3D70-05AC-44E7-8E74-E2F12B506F64}"/>
          </ac:spMkLst>
        </pc:spChg>
        <pc:spChg chg="mod">
          <ac:chgData name="Isabelle Forget" userId="S::iforget@lecentrefranco.ca::1028f451-0671-4911-82da-f33e850fa4a6" providerId="AD" clId="Web-{76ADAC91-AADE-6182-B7A7-1CC781066A2B}" dt="2021-06-18T20:29:24.079" v="152"/>
          <ac:spMkLst>
            <pc:docMk/>
            <pc:sldMk cId="4038938895" sldId="260"/>
            <ac:spMk id="3" creationId="{75706B4D-67E2-43D3-9529-FAD93ABDAB71}"/>
          </ac:spMkLst>
        </pc:spChg>
        <pc:spChg chg="add mod">
          <ac:chgData name="Isabelle Forget" userId="S::iforget@lecentrefranco.ca::1028f451-0671-4911-82da-f33e850fa4a6" providerId="AD" clId="Web-{76ADAC91-AADE-6182-B7A7-1CC781066A2B}" dt="2021-06-18T20:30:52.922" v="168" actId="20577"/>
          <ac:spMkLst>
            <pc:docMk/>
            <pc:sldMk cId="4038938895" sldId="260"/>
            <ac:spMk id="4" creationId="{21ACF8DF-8275-4588-A800-FCA109875E85}"/>
          </ac:spMkLst>
        </pc:spChg>
      </pc:sldChg>
      <pc:sldChg chg="addSp delSp modSp add replId">
        <pc:chgData name="Isabelle Forget" userId="S::iforget@lecentrefranco.ca::1028f451-0671-4911-82da-f33e850fa4a6" providerId="AD" clId="Web-{76ADAC91-AADE-6182-B7A7-1CC781066A2B}" dt="2021-06-18T20:11:10.071" v="29" actId="20577"/>
        <pc:sldMkLst>
          <pc:docMk/>
          <pc:sldMk cId="3497192025" sldId="261"/>
        </pc:sldMkLst>
        <pc:spChg chg="add mod">
          <ac:chgData name="Isabelle Forget" userId="S::iforget@lecentrefranco.ca::1028f451-0671-4911-82da-f33e850fa4a6" providerId="AD" clId="Web-{76ADAC91-AADE-6182-B7A7-1CC781066A2B}" dt="2021-06-18T20:11:10.071" v="29" actId="20577"/>
          <ac:spMkLst>
            <pc:docMk/>
            <pc:sldMk cId="3497192025" sldId="261"/>
            <ac:spMk id="2" creationId="{A7BE73E6-9422-437E-9EB0-D4A988133920}"/>
          </ac:spMkLst>
        </pc:spChg>
        <pc:spChg chg="del">
          <ac:chgData name="Isabelle Forget" userId="S::iforget@lecentrefranco.ca::1028f451-0671-4911-82da-f33e850fa4a6" providerId="AD" clId="Web-{76ADAC91-AADE-6182-B7A7-1CC781066A2B}" dt="2021-06-18T20:10:49.962" v="24"/>
          <ac:spMkLst>
            <pc:docMk/>
            <pc:sldMk cId="3497192025" sldId="261"/>
            <ac:spMk id="5" creationId="{C58BAB7B-B788-419F-8E2E-4FD30A005AE6}"/>
          </ac:spMkLst>
        </pc:spChg>
      </pc:sldChg>
    </pc:docChg>
  </pc:docChgLst>
  <pc:docChgLst>
    <pc:chgData name="Isabelle Forget" userId="1028f451-0671-4911-82da-f33e850fa4a6" providerId="ADAL" clId="{DA77FFAD-9390-40B2-A9D2-6BB27E0AE2A3}"/>
    <pc:docChg chg="undo custSel addSld modSld">
      <pc:chgData name="Isabelle Forget" userId="1028f451-0671-4911-82da-f33e850fa4a6" providerId="ADAL" clId="{DA77FFAD-9390-40B2-A9D2-6BB27E0AE2A3}" dt="2021-06-14T17:58:55.254" v="915" actId="20577"/>
      <pc:docMkLst>
        <pc:docMk/>
      </pc:docMkLst>
      <pc:sldChg chg="addSp delSp modSp mod setBg">
        <pc:chgData name="Isabelle Forget" userId="1028f451-0671-4911-82da-f33e850fa4a6" providerId="ADAL" clId="{DA77FFAD-9390-40B2-A9D2-6BB27E0AE2A3}" dt="2021-06-14T12:45:38.004" v="150" actId="207"/>
        <pc:sldMkLst>
          <pc:docMk/>
          <pc:sldMk cId="3132603838" sldId="256"/>
        </pc:sldMkLst>
        <pc:spChg chg="del">
          <ac:chgData name="Isabelle Forget" userId="1028f451-0671-4911-82da-f33e850fa4a6" providerId="ADAL" clId="{DA77FFAD-9390-40B2-A9D2-6BB27E0AE2A3}" dt="2021-06-14T12:44:16.920" v="141" actId="478"/>
          <ac:spMkLst>
            <pc:docMk/>
            <pc:sldMk cId="3132603838" sldId="256"/>
            <ac:spMk id="2" creationId="{8304DDAC-3A01-42D2-B914-91464973F0A0}"/>
          </ac:spMkLst>
        </pc:spChg>
        <pc:spChg chg="mod ord">
          <ac:chgData name="Isabelle Forget" userId="1028f451-0671-4911-82da-f33e850fa4a6" providerId="ADAL" clId="{DA77FFAD-9390-40B2-A9D2-6BB27E0AE2A3}" dt="2021-06-14T12:45:38.004" v="150" actId="207"/>
          <ac:spMkLst>
            <pc:docMk/>
            <pc:sldMk cId="3132603838" sldId="256"/>
            <ac:spMk id="3" creationId="{4FE6830B-D462-47E4-A6DB-13419EB583B7}"/>
          </ac:spMkLst>
        </pc:spChg>
        <pc:spChg chg="add del">
          <ac:chgData name="Isabelle Forget" userId="1028f451-0671-4911-82da-f33e850fa4a6" providerId="ADAL" clId="{DA77FFAD-9390-40B2-A9D2-6BB27E0AE2A3}" dt="2021-06-14T12:44:54.481" v="144" actId="26606"/>
          <ac:spMkLst>
            <pc:docMk/>
            <pc:sldMk cId="3132603838" sldId="256"/>
            <ac:spMk id="71" creationId="{E91DC736-0EF8-4F87-9146-EBF1D2EE4D3D}"/>
          </ac:spMkLst>
        </pc:spChg>
        <pc:spChg chg="add del">
          <ac:chgData name="Isabelle Forget" userId="1028f451-0671-4911-82da-f33e850fa4a6" providerId="ADAL" clId="{DA77FFAD-9390-40B2-A9D2-6BB27E0AE2A3}" dt="2021-06-14T12:44:54.481" v="144" actId="26606"/>
          <ac:spMkLst>
            <pc:docMk/>
            <pc:sldMk cId="3132603838" sldId="256"/>
            <ac:spMk id="73" creationId="{097CD68E-23E3-4007-8847-CD0944C4F7BE}"/>
          </ac:spMkLst>
        </pc:spChg>
        <pc:spChg chg="add del">
          <ac:chgData name="Isabelle Forget" userId="1028f451-0671-4911-82da-f33e850fa4a6" providerId="ADAL" clId="{DA77FFAD-9390-40B2-A9D2-6BB27E0AE2A3}" dt="2021-06-14T12:44:54.481" v="144" actId="26606"/>
          <ac:spMkLst>
            <pc:docMk/>
            <pc:sldMk cId="3132603838" sldId="256"/>
            <ac:spMk id="75" creationId="{AF2F604E-43BE-4DC3-B983-E071523364F8}"/>
          </ac:spMkLst>
        </pc:spChg>
        <pc:spChg chg="add del">
          <ac:chgData name="Isabelle Forget" userId="1028f451-0671-4911-82da-f33e850fa4a6" providerId="ADAL" clId="{DA77FFAD-9390-40B2-A9D2-6BB27E0AE2A3}" dt="2021-06-14T12:44:54.481" v="144" actId="26606"/>
          <ac:spMkLst>
            <pc:docMk/>
            <pc:sldMk cId="3132603838" sldId="256"/>
            <ac:spMk id="77" creationId="{08C9B587-E65E-4B52-B37C-ABEBB6E87928}"/>
          </ac:spMkLst>
        </pc:spChg>
        <pc:spChg chg="add">
          <ac:chgData name="Isabelle Forget" userId="1028f451-0671-4911-82da-f33e850fa4a6" providerId="ADAL" clId="{DA77FFAD-9390-40B2-A9D2-6BB27E0AE2A3}" dt="2021-06-14T12:44:54.481" v="145" actId="26606"/>
          <ac:spMkLst>
            <pc:docMk/>
            <pc:sldMk cId="3132603838" sldId="256"/>
            <ac:spMk id="1028" creationId="{17CDB40A-75BB-4498-A20B-59C3984A3A94}"/>
          </ac:spMkLst>
        </pc:spChg>
        <pc:picChg chg="add mod">
          <ac:chgData name="Isabelle Forget" userId="1028f451-0671-4911-82da-f33e850fa4a6" providerId="ADAL" clId="{DA77FFAD-9390-40B2-A9D2-6BB27E0AE2A3}" dt="2021-06-14T12:44:54.481" v="145" actId="26606"/>
          <ac:picMkLst>
            <pc:docMk/>
            <pc:sldMk cId="3132603838" sldId="256"/>
            <ac:picMk id="1026" creationId="{C5530D33-F5AE-4EE5-98FA-583E39090DA2}"/>
          </ac:picMkLst>
        </pc:picChg>
      </pc:sldChg>
      <pc:sldChg chg="addSp delSp modSp new mod setBg setClrOvrMap">
        <pc:chgData name="Isabelle Forget" userId="1028f451-0671-4911-82da-f33e850fa4a6" providerId="ADAL" clId="{DA77FFAD-9390-40B2-A9D2-6BB27E0AE2A3}" dt="2021-06-14T12:59:40.258" v="371" actId="1076"/>
        <pc:sldMkLst>
          <pc:docMk/>
          <pc:sldMk cId="3161877502" sldId="257"/>
        </pc:sldMkLst>
        <pc:spChg chg="mod ord">
          <ac:chgData name="Isabelle Forget" userId="1028f451-0671-4911-82da-f33e850fa4a6" providerId="ADAL" clId="{DA77FFAD-9390-40B2-A9D2-6BB27E0AE2A3}" dt="2021-06-14T12:59:12.145" v="364" actId="26606"/>
          <ac:spMkLst>
            <pc:docMk/>
            <pc:sldMk cId="3161877502" sldId="257"/>
            <ac:spMk id="2" creationId="{729EAA80-F869-4270-A509-38F4C4AD10C2}"/>
          </ac:spMkLst>
        </pc:spChg>
        <pc:spChg chg="del">
          <ac:chgData name="Isabelle Forget" userId="1028f451-0671-4911-82da-f33e850fa4a6" providerId="ADAL" clId="{DA77FFAD-9390-40B2-A9D2-6BB27E0AE2A3}" dt="2021-06-14T12:46:25.532" v="173" actId="478"/>
          <ac:spMkLst>
            <pc:docMk/>
            <pc:sldMk cId="3161877502" sldId="257"/>
            <ac:spMk id="3" creationId="{020DA358-9C02-4A48-ADC6-F8D3F38DE9DF}"/>
          </ac:spMkLst>
        </pc:spChg>
        <pc:spChg chg="add mod ord">
          <ac:chgData name="Isabelle Forget" userId="1028f451-0671-4911-82da-f33e850fa4a6" providerId="ADAL" clId="{DA77FFAD-9390-40B2-A9D2-6BB27E0AE2A3}" dt="2021-06-14T12:59:12.145" v="364" actId="26606"/>
          <ac:spMkLst>
            <pc:docMk/>
            <pc:sldMk cId="3161877502" sldId="257"/>
            <ac:spMk id="4" creationId="{61B03C3C-4A20-416F-B962-5FAC2459A587}"/>
          </ac:spMkLst>
        </pc:spChg>
        <pc:spChg chg="add del">
          <ac:chgData name="Isabelle Forget" userId="1028f451-0671-4911-82da-f33e850fa4a6" providerId="ADAL" clId="{DA77FFAD-9390-40B2-A9D2-6BB27E0AE2A3}" dt="2021-06-14T12:57:24.214" v="317" actId="26606"/>
          <ac:spMkLst>
            <pc:docMk/>
            <pc:sldMk cId="3161877502" sldId="257"/>
            <ac:spMk id="85" creationId="{5CB593EA-2F98-479F-B4C4-F366571FA64D}"/>
          </ac:spMkLst>
        </pc:spChg>
        <pc:spChg chg="add del">
          <ac:chgData name="Isabelle Forget" userId="1028f451-0671-4911-82da-f33e850fa4a6" providerId="ADAL" clId="{DA77FFAD-9390-40B2-A9D2-6BB27E0AE2A3}" dt="2021-06-14T12:57:24.214" v="317" actId="26606"/>
          <ac:spMkLst>
            <pc:docMk/>
            <pc:sldMk cId="3161877502" sldId="257"/>
            <ac:spMk id="87" creationId="{39BEB6D0-9E4E-4221-93D1-74ABECEE9EFC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89" creationId="{08108C16-F4C0-44AA-999D-17BD39219B24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91" creationId="{CDC29AC1-2821-4FCC-B597-88DAF39C36FE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93" creationId="{0640CCAE-325C-4DD0-BB26-38BF690F3BBB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95" creationId="{C8F10CB3-3B5E-4C7A-98CF-B87454DDFA39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2066" creationId="{07977D39-626F-40D7-B00F-16E02602DD5A}"/>
          </ac:spMkLst>
        </pc:spChg>
        <pc:spChg chg="add del">
          <ac:chgData name="Isabelle Forget" userId="1028f451-0671-4911-82da-f33e850fa4a6" providerId="ADAL" clId="{DA77FFAD-9390-40B2-A9D2-6BB27E0AE2A3}" dt="2021-06-14T12:58:01.778" v="323" actId="26606"/>
          <ac:spMkLst>
            <pc:docMk/>
            <pc:sldMk cId="3161877502" sldId="257"/>
            <ac:spMk id="2067" creationId="{B905CDE4-B751-4B3E-B625-6E59F8903414}"/>
          </ac:spMkLst>
        </pc:spChg>
        <pc:spChg chg="add">
          <ac:chgData name="Isabelle Forget" userId="1028f451-0671-4911-82da-f33e850fa4a6" providerId="ADAL" clId="{DA77FFAD-9390-40B2-A9D2-6BB27E0AE2A3}" dt="2021-06-14T12:59:12.145" v="364" actId="26606"/>
          <ac:spMkLst>
            <pc:docMk/>
            <pc:sldMk cId="3161877502" sldId="257"/>
            <ac:spMk id="2069" creationId="{5CB593EA-2F98-479F-B4C4-F366571FA64D}"/>
          </ac:spMkLst>
        </pc:spChg>
        <pc:spChg chg="add">
          <ac:chgData name="Isabelle Forget" userId="1028f451-0671-4911-82da-f33e850fa4a6" providerId="ADAL" clId="{DA77FFAD-9390-40B2-A9D2-6BB27E0AE2A3}" dt="2021-06-14T12:59:12.145" v="364" actId="26606"/>
          <ac:spMkLst>
            <pc:docMk/>
            <pc:sldMk cId="3161877502" sldId="257"/>
            <ac:spMk id="2070" creationId="{39BEB6D0-9E4E-4221-93D1-74ABECEE9EFC}"/>
          </ac:spMkLst>
        </pc:spChg>
        <pc:picChg chg="add del mod">
          <ac:chgData name="Isabelle Forget" userId="1028f451-0671-4911-82da-f33e850fa4a6" providerId="ADAL" clId="{DA77FFAD-9390-40B2-A9D2-6BB27E0AE2A3}" dt="2021-06-14T12:58:00.974" v="322"/>
          <ac:picMkLst>
            <pc:docMk/>
            <pc:sldMk cId="3161877502" sldId="257"/>
            <ac:picMk id="5" creationId="{694D7747-588E-408F-953C-5759DC56318F}"/>
          </ac:picMkLst>
        </pc:picChg>
        <pc:picChg chg="add del mod">
          <ac:chgData name="Isabelle Forget" userId="1028f451-0671-4911-82da-f33e850fa4a6" providerId="ADAL" clId="{DA77FFAD-9390-40B2-A9D2-6BB27E0AE2A3}" dt="2021-06-14T12:59:29.022" v="368"/>
          <ac:picMkLst>
            <pc:docMk/>
            <pc:sldMk cId="3161877502" sldId="257"/>
            <ac:picMk id="6" creationId="{22D6E16C-87C8-419E-A17E-58087450F008}"/>
          </ac:picMkLst>
        </pc:picChg>
        <pc:picChg chg="add del mod">
          <ac:chgData name="Isabelle Forget" userId="1028f451-0671-4911-82da-f33e850fa4a6" providerId="ADAL" clId="{DA77FFAD-9390-40B2-A9D2-6BB27E0AE2A3}" dt="2021-06-14T12:54:11.364" v="291" actId="478"/>
          <ac:picMkLst>
            <pc:docMk/>
            <pc:sldMk cId="3161877502" sldId="257"/>
            <ac:picMk id="2050" creationId="{20A0D1A6-4915-46A5-BA16-46A45627A2FE}"/>
          </ac:picMkLst>
        </pc:picChg>
        <pc:picChg chg="add mod ord">
          <ac:chgData name="Isabelle Forget" userId="1028f451-0671-4911-82da-f33e850fa4a6" providerId="ADAL" clId="{DA77FFAD-9390-40B2-A9D2-6BB27E0AE2A3}" dt="2021-06-14T12:59:12.145" v="364" actId="26606"/>
          <ac:picMkLst>
            <pc:docMk/>
            <pc:sldMk cId="3161877502" sldId="257"/>
            <ac:picMk id="2052" creationId="{62B007CF-C685-4BCD-A2E9-5FF160EC0107}"/>
          </ac:picMkLst>
        </pc:picChg>
        <pc:picChg chg="add mod ord">
          <ac:chgData name="Isabelle Forget" userId="1028f451-0671-4911-82da-f33e850fa4a6" providerId="ADAL" clId="{DA77FFAD-9390-40B2-A9D2-6BB27E0AE2A3}" dt="2021-06-14T12:59:12.145" v="364" actId="26606"/>
          <ac:picMkLst>
            <pc:docMk/>
            <pc:sldMk cId="3161877502" sldId="257"/>
            <ac:picMk id="2054" creationId="{D3CC5208-BBF6-49B4-AF22-F1D19EA2FD49}"/>
          </ac:picMkLst>
        </pc:picChg>
        <pc:picChg chg="add del mod">
          <ac:chgData name="Isabelle Forget" userId="1028f451-0671-4911-82da-f33e850fa4a6" providerId="ADAL" clId="{DA77FFAD-9390-40B2-A9D2-6BB27E0AE2A3}" dt="2021-06-14T12:54:54.866" v="301"/>
          <ac:picMkLst>
            <pc:docMk/>
            <pc:sldMk cId="3161877502" sldId="257"/>
            <ac:picMk id="2056" creationId="{1C7EFC58-FEDB-4111-98E7-1A8058D1CA46}"/>
          </ac:picMkLst>
        </pc:picChg>
        <pc:picChg chg="add mod">
          <ac:chgData name="Isabelle Forget" userId="1028f451-0671-4911-82da-f33e850fa4a6" providerId="ADAL" clId="{DA77FFAD-9390-40B2-A9D2-6BB27E0AE2A3}" dt="2021-06-14T12:59:12.145" v="364" actId="26606"/>
          <ac:picMkLst>
            <pc:docMk/>
            <pc:sldMk cId="3161877502" sldId="257"/>
            <ac:picMk id="2058" creationId="{62DC8326-27EC-4E44-9F7D-BAEBC46A3350}"/>
          </ac:picMkLst>
        </pc:picChg>
        <pc:picChg chg="add mod ord">
          <ac:chgData name="Isabelle Forget" userId="1028f451-0671-4911-82da-f33e850fa4a6" providerId="ADAL" clId="{DA77FFAD-9390-40B2-A9D2-6BB27E0AE2A3}" dt="2021-06-14T12:59:12.145" v="364" actId="26606"/>
          <ac:picMkLst>
            <pc:docMk/>
            <pc:sldMk cId="3161877502" sldId="257"/>
            <ac:picMk id="2060" creationId="{82587C48-C70D-4611-993A-1FC9F58E5B91}"/>
          </ac:picMkLst>
        </pc:picChg>
        <pc:picChg chg="add del mod ord">
          <ac:chgData name="Isabelle Forget" userId="1028f451-0671-4911-82da-f33e850fa4a6" providerId="ADAL" clId="{DA77FFAD-9390-40B2-A9D2-6BB27E0AE2A3}" dt="2021-06-14T12:59:12.145" v="364" actId="26606"/>
          <ac:picMkLst>
            <pc:docMk/>
            <pc:sldMk cId="3161877502" sldId="257"/>
            <ac:picMk id="2062" creationId="{1A00B541-E332-4581-A8F2-3D295D36FA83}"/>
          </ac:picMkLst>
        </pc:picChg>
        <pc:picChg chg="add del mod">
          <ac:chgData name="Isabelle Forget" userId="1028f451-0671-4911-82da-f33e850fa4a6" providerId="ADAL" clId="{DA77FFAD-9390-40B2-A9D2-6BB27E0AE2A3}" dt="2021-06-14T12:59:28.157" v="367" actId="14100"/>
          <ac:picMkLst>
            <pc:docMk/>
            <pc:sldMk cId="3161877502" sldId="257"/>
            <ac:picMk id="2064" creationId="{0C056C9A-1454-4854-9979-8F5F0D3067DE}"/>
          </ac:picMkLst>
        </pc:picChg>
        <pc:picChg chg="add del mod">
          <ac:chgData name="Isabelle Forget" userId="1028f451-0671-4911-82da-f33e850fa4a6" providerId="ADAL" clId="{DA77FFAD-9390-40B2-A9D2-6BB27E0AE2A3}" dt="2021-06-14T12:58:53.023" v="347"/>
          <ac:picMkLst>
            <pc:docMk/>
            <pc:sldMk cId="3161877502" sldId="257"/>
            <ac:picMk id="2068" creationId="{9420E460-58BF-4DBA-A55C-EED55BA9221D}"/>
          </ac:picMkLst>
        </pc:picChg>
        <pc:picChg chg="add mod">
          <ac:chgData name="Isabelle Forget" userId="1028f451-0671-4911-82da-f33e850fa4a6" providerId="ADAL" clId="{DA77FFAD-9390-40B2-A9D2-6BB27E0AE2A3}" dt="2021-06-14T12:59:40.258" v="371" actId="1076"/>
          <ac:picMkLst>
            <pc:docMk/>
            <pc:sldMk cId="3161877502" sldId="257"/>
            <ac:picMk id="2072" creationId="{97FECAE8-B980-4245-877C-17B2A89BE5E5}"/>
          </ac:picMkLst>
        </pc:picChg>
      </pc:sldChg>
      <pc:sldChg chg="addSp delSp modSp new mod">
        <pc:chgData name="Isabelle Forget" userId="1028f451-0671-4911-82da-f33e850fa4a6" providerId="ADAL" clId="{DA77FFAD-9390-40B2-A9D2-6BB27E0AE2A3}" dt="2021-06-14T13:10:30.218" v="520" actId="478"/>
        <pc:sldMkLst>
          <pc:docMk/>
          <pc:sldMk cId="1749185007" sldId="258"/>
        </pc:sldMkLst>
        <pc:spChg chg="mod">
          <ac:chgData name="Isabelle Forget" userId="1028f451-0671-4911-82da-f33e850fa4a6" providerId="ADAL" clId="{DA77FFAD-9390-40B2-A9D2-6BB27E0AE2A3}" dt="2021-06-14T13:04:26.670" v="407" actId="20577"/>
          <ac:spMkLst>
            <pc:docMk/>
            <pc:sldMk cId="1749185007" sldId="258"/>
            <ac:spMk id="2" creationId="{28CC6617-EB3F-42DA-B6BA-B227E7BAE7BB}"/>
          </ac:spMkLst>
        </pc:spChg>
        <pc:spChg chg="del mod">
          <ac:chgData name="Isabelle Forget" userId="1028f451-0671-4911-82da-f33e850fa4a6" providerId="ADAL" clId="{DA77FFAD-9390-40B2-A9D2-6BB27E0AE2A3}" dt="2021-06-14T13:06:36.117" v="408" actId="931"/>
          <ac:spMkLst>
            <pc:docMk/>
            <pc:sldMk cId="1749185007" sldId="258"/>
            <ac:spMk id="3" creationId="{7C33149A-0A80-473E-95CC-D9FDC16E4263}"/>
          </ac:spMkLst>
        </pc:spChg>
        <pc:spChg chg="add mod">
          <ac:chgData name="Isabelle Forget" userId="1028f451-0671-4911-82da-f33e850fa4a6" providerId="ADAL" clId="{DA77FFAD-9390-40B2-A9D2-6BB27E0AE2A3}" dt="2021-06-14T13:06:52.305" v="411" actId="1076"/>
          <ac:spMkLst>
            <pc:docMk/>
            <pc:sldMk cId="1749185007" sldId="258"/>
            <ac:spMk id="7" creationId="{D5A3FD1E-6A55-4AFB-AAF1-DE24024D9924}"/>
          </ac:spMkLst>
        </pc:spChg>
        <pc:spChg chg="add mod">
          <ac:chgData name="Isabelle Forget" userId="1028f451-0671-4911-82da-f33e850fa4a6" providerId="ADAL" clId="{DA77FFAD-9390-40B2-A9D2-6BB27E0AE2A3}" dt="2021-06-14T13:09:20.084" v="509" actId="255"/>
          <ac:spMkLst>
            <pc:docMk/>
            <pc:sldMk cId="1749185007" sldId="258"/>
            <ac:spMk id="8" creationId="{1CF66D6A-9598-4503-8CD4-44A46E2073B3}"/>
          </ac:spMkLst>
        </pc:spChg>
        <pc:picChg chg="add mod">
          <ac:chgData name="Isabelle Forget" userId="1028f451-0671-4911-82da-f33e850fa4a6" providerId="ADAL" clId="{DA77FFAD-9390-40B2-A9D2-6BB27E0AE2A3}" dt="2021-06-14T13:08:35.420" v="412" actId="14100"/>
          <ac:picMkLst>
            <pc:docMk/>
            <pc:sldMk cId="1749185007" sldId="258"/>
            <ac:picMk id="5" creationId="{65794C6A-36F8-450F-A1BD-B7067F0CB173}"/>
          </ac:picMkLst>
        </pc:picChg>
        <pc:picChg chg="add del mod">
          <ac:chgData name="Isabelle Forget" userId="1028f451-0671-4911-82da-f33e850fa4a6" providerId="ADAL" clId="{DA77FFAD-9390-40B2-A9D2-6BB27E0AE2A3}" dt="2021-06-14T13:10:30.218" v="520" actId="478"/>
          <ac:picMkLst>
            <pc:docMk/>
            <pc:sldMk cId="1749185007" sldId="258"/>
            <ac:picMk id="3074" creationId="{4531CBF7-49D3-4AE0-BBDC-E5CA0328A577}"/>
          </ac:picMkLst>
        </pc:picChg>
      </pc:sldChg>
      <pc:sldChg chg="addSp delSp modSp new mod setBg">
        <pc:chgData name="Isabelle Forget" userId="1028f451-0671-4911-82da-f33e850fa4a6" providerId="ADAL" clId="{DA77FFAD-9390-40B2-A9D2-6BB27E0AE2A3}" dt="2021-06-14T13:55:44.411" v="553" actId="1076"/>
        <pc:sldMkLst>
          <pc:docMk/>
          <pc:sldMk cId="384409507" sldId="259"/>
        </pc:sldMkLst>
        <pc:spChg chg="mod">
          <ac:chgData name="Isabelle Forget" userId="1028f451-0671-4911-82da-f33e850fa4a6" providerId="ADAL" clId="{DA77FFAD-9390-40B2-A9D2-6BB27E0AE2A3}" dt="2021-06-14T13:55:34.984" v="552" actId="26606"/>
          <ac:spMkLst>
            <pc:docMk/>
            <pc:sldMk cId="384409507" sldId="259"/>
            <ac:spMk id="2" creationId="{A193DA0F-DF03-4E3E-87AA-10E961A93D97}"/>
          </ac:spMkLst>
        </pc:spChg>
        <pc:spChg chg="mod">
          <ac:chgData name="Isabelle Forget" userId="1028f451-0671-4911-82da-f33e850fa4a6" providerId="ADAL" clId="{DA77FFAD-9390-40B2-A9D2-6BB27E0AE2A3}" dt="2021-06-14T13:55:44.411" v="553" actId="1076"/>
          <ac:spMkLst>
            <pc:docMk/>
            <pc:sldMk cId="384409507" sldId="259"/>
            <ac:spMk id="3" creationId="{32C7DAF9-445D-42B9-87DB-BB0055137066}"/>
          </ac:spMkLst>
        </pc:spChg>
        <pc:spChg chg="add del">
          <ac:chgData name="Isabelle Forget" userId="1028f451-0671-4911-82da-f33e850fa4a6" providerId="ADAL" clId="{DA77FFAD-9390-40B2-A9D2-6BB27E0AE2A3}" dt="2021-06-14T13:55:34.984" v="551" actId="26606"/>
          <ac:spMkLst>
            <pc:docMk/>
            <pc:sldMk cId="384409507" sldId="259"/>
            <ac:spMk id="71" creationId="{FB5B0058-AF13-4859-B429-4EDDE2A26F7F}"/>
          </ac:spMkLst>
        </pc:spChg>
        <pc:spChg chg="add del">
          <ac:chgData name="Isabelle Forget" userId="1028f451-0671-4911-82da-f33e850fa4a6" providerId="ADAL" clId="{DA77FFAD-9390-40B2-A9D2-6BB27E0AE2A3}" dt="2021-06-14T13:55:34.984" v="551" actId="26606"/>
          <ac:spMkLst>
            <pc:docMk/>
            <pc:sldMk cId="384409507" sldId="259"/>
            <ac:spMk id="73" creationId="{0277405F-0B4F-4418-B773-1B38814125B6}"/>
          </ac:spMkLst>
        </pc:spChg>
        <pc:spChg chg="add">
          <ac:chgData name="Isabelle Forget" userId="1028f451-0671-4911-82da-f33e850fa4a6" providerId="ADAL" clId="{DA77FFAD-9390-40B2-A9D2-6BB27E0AE2A3}" dt="2021-06-14T13:55:34.984" v="552" actId="26606"/>
          <ac:spMkLst>
            <pc:docMk/>
            <pc:sldMk cId="384409507" sldId="259"/>
            <ac:spMk id="4100" creationId="{823AC064-BC96-4F32-8AE1-B2FD38754823}"/>
          </ac:spMkLst>
        </pc:spChg>
        <pc:picChg chg="add mod ord">
          <ac:chgData name="Isabelle Forget" userId="1028f451-0671-4911-82da-f33e850fa4a6" providerId="ADAL" clId="{DA77FFAD-9390-40B2-A9D2-6BB27E0AE2A3}" dt="2021-06-14T13:55:34.984" v="552" actId="26606"/>
          <ac:picMkLst>
            <pc:docMk/>
            <pc:sldMk cId="384409507" sldId="259"/>
            <ac:picMk id="5" creationId="{4FA5324A-2C63-45CA-99F1-6824BBF64C28}"/>
          </ac:picMkLst>
        </pc:picChg>
        <pc:picChg chg="add mod">
          <ac:chgData name="Isabelle Forget" userId="1028f451-0671-4911-82da-f33e850fa4a6" providerId="ADAL" clId="{DA77FFAD-9390-40B2-A9D2-6BB27E0AE2A3}" dt="2021-06-14T13:55:34.984" v="552" actId="26606"/>
          <ac:picMkLst>
            <pc:docMk/>
            <pc:sldMk cId="384409507" sldId="259"/>
            <ac:picMk id="4098" creationId="{446E2566-7AAF-45D5-B088-0FCFA0E25D98}"/>
          </ac:picMkLst>
        </pc:picChg>
        <pc:cxnChg chg="add">
          <ac:chgData name="Isabelle Forget" userId="1028f451-0671-4911-82da-f33e850fa4a6" providerId="ADAL" clId="{DA77FFAD-9390-40B2-A9D2-6BB27E0AE2A3}" dt="2021-06-14T13:55:34.984" v="552" actId="26606"/>
          <ac:cxnSpMkLst>
            <pc:docMk/>
            <pc:sldMk cId="384409507" sldId="259"/>
            <ac:cxnSpMk id="75" creationId="{DB146403-F3D6-484B-B2ED-97F9565D0370}"/>
          </ac:cxnSpMkLst>
        </pc:cxnChg>
        <pc:cxnChg chg="add">
          <ac:chgData name="Isabelle Forget" userId="1028f451-0671-4911-82da-f33e850fa4a6" providerId="ADAL" clId="{DA77FFAD-9390-40B2-A9D2-6BB27E0AE2A3}" dt="2021-06-14T13:55:34.984" v="552" actId="26606"/>
          <ac:cxnSpMkLst>
            <pc:docMk/>
            <pc:sldMk cId="384409507" sldId="259"/>
            <ac:cxnSpMk id="4101" creationId="{7E7C77BC-7138-40B1-A15B-20F57A494629}"/>
          </ac:cxnSpMkLst>
        </pc:cxnChg>
      </pc:sldChg>
      <pc:sldChg chg="addSp delSp modSp new mod setBg">
        <pc:chgData name="Isabelle Forget" userId="1028f451-0671-4911-82da-f33e850fa4a6" providerId="ADAL" clId="{DA77FFAD-9390-40B2-A9D2-6BB27E0AE2A3}" dt="2021-06-14T17:58:55.254" v="915" actId="20577"/>
        <pc:sldMkLst>
          <pc:docMk/>
          <pc:sldMk cId="4038938895" sldId="260"/>
        </pc:sldMkLst>
        <pc:spChg chg="mod">
          <ac:chgData name="Isabelle Forget" userId="1028f451-0671-4911-82da-f33e850fa4a6" providerId="ADAL" clId="{DA77FFAD-9390-40B2-A9D2-6BB27E0AE2A3}" dt="2021-06-14T14:02:46.861" v="621" actId="26606"/>
          <ac:spMkLst>
            <pc:docMk/>
            <pc:sldMk cId="4038938895" sldId="260"/>
            <ac:spMk id="2" creationId="{7D3D3D70-05AC-44E7-8E74-E2F12B506F64}"/>
          </ac:spMkLst>
        </pc:spChg>
        <pc:spChg chg="mod ord">
          <ac:chgData name="Isabelle Forget" userId="1028f451-0671-4911-82da-f33e850fa4a6" providerId="ADAL" clId="{DA77FFAD-9390-40B2-A9D2-6BB27E0AE2A3}" dt="2021-06-14T14:03:34.089" v="648" actId="20577"/>
          <ac:spMkLst>
            <pc:docMk/>
            <pc:sldMk cId="4038938895" sldId="260"/>
            <ac:spMk id="3" creationId="{75706B4D-67E2-43D3-9529-FAD93ABDAB71}"/>
          </ac:spMkLst>
        </pc:spChg>
        <pc:spChg chg="add mod">
          <ac:chgData name="Isabelle Forget" userId="1028f451-0671-4911-82da-f33e850fa4a6" providerId="ADAL" clId="{DA77FFAD-9390-40B2-A9D2-6BB27E0AE2A3}" dt="2021-06-14T17:35:05.140" v="737" actId="20577"/>
          <ac:spMkLst>
            <pc:docMk/>
            <pc:sldMk cId="4038938895" sldId="260"/>
            <ac:spMk id="5" creationId="{F8B98A14-6A28-4D31-92DD-51DF2DAD9674}"/>
          </ac:spMkLst>
        </pc:spChg>
        <pc:spChg chg="add mod ord">
          <ac:chgData name="Isabelle Forget" userId="1028f451-0671-4911-82da-f33e850fa4a6" providerId="ADAL" clId="{DA77FFAD-9390-40B2-A9D2-6BB27E0AE2A3}" dt="2021-06-14T14:03:50.885" v="653" actId="1076"/>
          <ac:spMkLst>
            <pc:docMk/>
            <pc:sldMk cId="4038938895" sldId="260"/>
            <ac:spMk id="6" creationId="{CED97AF0-7E63-4877-ACE1-D3DC7CB72C62}"/>
          </ac:spMkLst>
        </pc:spChg>
        <pc:spChg chg="add mod">
          <ac:chgData name="Isabelle Forget" userId="1028f451-0671-4911-82da-f33e850fa4a6" providerId="ADAL" clId="{DA77FFAD-9390-40B2-A9D2-6BB27E0AE2A3}" dt="2021-06-14T17:39:20.137" v="791" actId="255"/>
          <ac:spMkLst>
            <pc:docMk/>
            <pc:sldMk cId="4038938895" sldId="260"/>
            <ac:spMk id="7" creationId="{3CE13A43-E667-435A-90C6-6FF513BDA432}"/>
          </ac:spMkLst>
        </pc:spChg>
        <pc:spChg chg="add mod">
          <ac:chgData name="Isabelle Forget" userId="1028f451-0671-4911-82da-f33e850fa4a6" providerId="ADAL" clId="{DA77FFAD-9390-40B2-A9D2-6BB27E0AE2A3}" dt="2021-06-14T17:58:55.254" v="915" actId="20577"/>
          <ac:spMkLst>
            <pc:docMk/>
            <pc:sldMk cId="4038938895" sldId="260"/>
            <ac:spMk id="8" creationId="{CE542B89-D596-402D-8EDC-BA97C3986C89}"/>
          </ac:spMkLst>
        </pc:spChg>
        <pc:spChg chg="add mod">
          <ac:chgData name="Isabelle Forget" userId="1028f451-0671-4911-82da-f33e850fa4a6" providerId="ADAL" clId="{DA77FFAD-9390-40B2-A9D2-6BB27E0AE2A3}" dt="2021-06-14T17:35:16.082" v="745" actId="207"/>
          <ac:spMkLst>
            <pc:docMk/>
            <pc:sldMk cId="4038938895" sldId="260"/>
            <ac:spMk id="14" creationId="{0A5B81D4-7294-4FC7-BE02-F5780A5CC165}"/>
          </ac:spMkLst>
        </pc:spChg>
        <pc:spChg chg="add">
          <ac:chgData name="Isabelle Forget" userId="1028f451-0671-4911-82da-f33e850fa4a6" providerId="ADAL" clId="{DA77FFAD-9390-40B2-A9D2-6BB27E0AE2A3}" dt="2021-06-14T14:02:46.861" v="621" actId="26606"/>
          <ac:spMkLst>
            <pc:docMk/>
            <pc:sldMk cId="4038938895" sldId="260"/>
            <ac:spMk id="75" creationId="{2DAA6C16-BF9B-4A3E-BC70-EE6015D4F967}"/>
          </ac:spMkLst>
        </pc:spChg>
        <pc:grpChg chg="add">
          <ac:chgData name="Isabelle Forget" userId="1028f451-0671-4911-82da-f33e850fa4a6" providerId="ADAL" clId="{DA77FFAD-9390-40B2-A9D2-6BB27E0AE2A3}" dt="2021-06-14T14:02:46.861" v="621" actId="26606"/>
          <ac:grpSpMkLst>
            <pc:docMk/>
            <pc:sldMk cId="4038938895" sldId="260"/>
            <ac:grpSpMk id="77" creationId="{A4AE1828-51FD-4AD7-BCF6-9AF5C696CE5D}"/>
          </ac:grpSpMkLst>
        </pc:grpChg>
        <pc:picChg chg="add mod">
          <ac:chgData name="Isabelle Forget" userId="1028f451-0671-4911-82da-f33e850fa4a6" providerId="ADAL" clId="{DA77FFAD-9390-40B2-A9D2-6BB27E0AE2A3}" dt="2021-06-14T14:02:46.861" v="621" actId="26606"/>
          <ac:picMkLst>
            <pc:docMk/>
            <pc:sldMk cId="4038938895" sldId="260"/>
            <ac:picMk id="5122" creationId="{46735E1D-304B-43E4-97E4-EB67A8DD0614}"/>
          </ac:picMkLst>
        </pc:picChg>
        <pc:picChg chg="add del mod">
          <ac:chgData name="Isabelle Forget" userId="1028f451-0671-4911-82da-f33e850fa4a6" providerId="ADAL" clId="{DA77FFAD-9390-40B2-A9D2-6BB27E0AE2A3}" dt="2021-06-14T14:02:24.220" v="616"/>
          <ac:picMkLst>
            <pc:docMk/>
            <pc:sldMk cId="4038938895" sldId="260"/>
            <ac:picMk id="5124" creationId="{32BBEEEC-C361-49B7-A500-CAF093120FB6}"/>
          </ac:picMkLst>
        </pc:picChg>
        <pc:picChg chg="add mod">
          <ac:chgData name="Isabelle Forget" userId="1028f451-0671-4911-82da-f33e850fa4a6" providerId="ADAL" clId="{DA77FFAD-9390-40B2-A9D2-6BB27E0AE2A3}" dt="2021-06-14T14:02:46.861" v="621" actId="26606"/>
          <ac:picMkLst>
            <pc:docMk/>
            <pc:sldMk cId="4038938895" sldId="260"/>
            <ac:picMk id="5126" creationId="{067AD52E-CC4E-4F46-B4E9-B1CC36AD8AB2}"/>
          </ac:picMkLst>
        </pc:picChg>
      </pc:sldChg>
    </pc:docChg>
  </pc:docChgLst>
  <pc:docChgLst>
    <pc:chgData name="Estelle de la Chevrotière" userId="e10d50fc-cc61-4f58-b48c-3a137573b33e" providerId="ADAL" clId="{738CC54E-CDC3-485D-BA1A-C9611E4659E6}"/>
    <pc:docChg chg="custSel modSld">
      <pc:chgData name="Estelle de la Chevrotière" userId="e10d50fc-cc61-4f58-b48c-3a137573b33e" providerId="ADAL" clId="{738CC54E-CDC3-485D-BA1A-C9611E4659E6}" dt="2021-06-22T18:34:53.807" v="39" actId="478"/>
      <pc:docMkLst>
        <pc:docMk/>
      </pc:docMkLst>
      <pc:sldChg chg="delSp modSp mod">
        <pc:chgData name="Estelle de la Chevrotière" userId="e10d50fc-cc61-4f58-b48c-3a137573b33e" providerId="ADAL" clId="{738CC54E-CDC3-485D-BA1A-C9611E4659E6}" dt="2021-06-22T18:33:37.060" v="36" actId="1076"/>
        <pc:sldMkLst>
          <pc:docMk/>
          <pc:sldMk cId="3161877502" sldId="257"/>
        </pc:sldMkLst>
        <pc:spChg chg="mod">
          <ac:chgData name="Estelle de la Chevrotière" userId="e10d50fc-cc61-4f58-b48c-3a137573b33e" providerId="ADAL" clId="{738CC54E-CDC3-485D-BA1A-C9611E4659E6}" dt="2021-06-22T18:32:37.349" v="25" actId="1076"/>
          <ac:spMkLst>
            <pc:docMk/>
            <pc:sldMk cId="3161877502" sldId="257"/>
            <ac:spMk id="2" creationId="{729EAA80-F869-4270-A509-38F4C4AD10C2}"/>
          </ac:spMkLst>
        </pc:spChg>
        <pc:spChg chg="del">
          <ac:chgData name="Estelle de la Chevrotière" userId="e10d50fc-cc61-4f58-b48c-3a137573b33e" providerId="ADAL" clId="{738CC54E-CDC3-485D-BA1A-C9611E4659E6}" dt="2021-06-22T18:30:13.649" v="13" actId="478"/>
          <ac:spMkLst>
            <pc:docMk/>
            <pc:sldMk cId="3161877502" sldId="257"/>
            <ac:spMk id="5" creationId="{935F67B4-6FF2-4159-9A96-3AFD0514B665}"/>
          </ac:spMkLst>
        </pc:spChg>
        <pc:spChg chg="del">
          <ac:chgData name="Estelle de la Chevrotière" userId="e10d50fc-cc61-4f58-b48c-3a137573b33e" providerId="ADAL" clId="{738CC54E-CDC3-485D-BA1A-C9611E4659E6}" dt="2021-06-22T18:30:19.238" v="16" actId="478"/>
          <ac:spMkLst>
            <pc:docMk/>
            <pc:sldMk cId="3161877502" sldId="257"/>
            <ac:spMk id="7" creationId="{F08D4D5F-5B2E-4FE6-9D6A-8A34CFA6AD6D}"/>
          </ac:spMkLst>
        </pc:spChg>
        <pc:spChg chg="del">
          <ac:chgData name="Estelle de la Chevrotière" userId="e10d50fc-cc61-4f58-b48c-3a137573b33e" providerId="ADAL" clId="{738CC54E-CDC3-485D-BA1A-C9611E4659E6}" dt="2021-06-22T18:30:17.678" v="15" actId="478"/>
          <ac:spMkLst>
            <pc:docMk/>
            <pc:sldMk cId="3161877502" sldId="257"/>
            <ac:spMk id="9" creationId="{0E3A305E-283C-4F90-90FE-D2215DBEF00C}"/>
          </ac:spMkLst>
        </pc:spChg>
        <pc:spChg chg="del">
          <ac:chgData name="Estelle de la Chevrotière" userId="e10d50fc-cc61-4f58-b48c-3a137573b33e" providerId="ADAL" clId="{738CC54E-CDC3-485D-BA1A-C9611E4659E6}" dt="2021-06-22T18:30:15.600" v="14" actId="478"/>
          <ac:spMkLst>
            <pc:docMk/>
            <pc:sldMk cId="3161877502" sldId="257"/>
            <ac:spMk id="11" creationId="{FA627DC7-55BF-4639-A9B6-CD7A819A015C}"/>
          </ac:spMkLst>
        </pc:spChg>
        <pc:spChg chg="del">
          <ac:chgData name="Estelle de la Chevrotière" userId="e10d50fc-cc61-4f58-b48c-3a137573b33e" providerId="ADAL" clId="{738CC54E-CDC3-485D-BA1A-C9611E4659E6}" dt="2021-06-22T18:32:08.029" v="18" actId="478"/>
          <ac:spMkLst>
            <pc:docMk/>
            <pc:sldMk cId="3161877502" sldId="257"/>
            <ac:spMk id="14" creationId="{ED3092C7-AE41-4605-AC53-F6BE7B7F8D5B}"/>
          </ac:spMkLst>
        </pc:spChg>
        <pc:spChg chg="mod">
          <ac:chgData name="Estelle de la Chevrotière" userId="e10d50fc-cc61-4f58-b48c-3a137573b33e" providerId="ADAL" clId="{738CC54E-CDC3-485D-BA1A-C9611E4659E6}" dt="2021-06-22T18:33:24.271" v="33" actId="1076"/>
          <ac:spMkLst>
            <pc:docMk/>
            <pc:sldMk cId="3161877502" sldId="257"/>
            <ac:spMk id="15" creationId="{14EF08EB-F9B2-4DBA-9F1E-B0B02BC7D87B}"/>
          </ac:spMkLst>
        </pc:spChg>
        <pc:picChg chg="mod modCrop">
          <ac:chgData name="Estelle de la Chevrotière" userId="e10d50fc-cc61-4f58-b48c-3a137573b33e" providerId="ADAL" clId="{738CC54E-CDC3-485D-BA1A-C9611E4659E6}" dt="2021-06-22T18:33:28.477" v="34" actId="1076"/>
          <ac:picMkLst>
            <pc:docMk/>
            <pc:sldMk cId="3161877502" sldId="257"/>
            <ac:picMk id="3" creationId="{128521E2-690B-477B-851F-C24C3C548D88}"/>
          </ac:picMkLst>
        </pc:picChg>
        <pc:picChg chg="mod">
          <ac:chgData name="Estelle de la Chevrotière" userId="e10d50fc-cc61-4f58-b48c-3a137573b33e" providerId="ADAL" clId="{738CC54E-CDC3-485D-BA1A-C9611E4659E6}" dt="2021-06-22T18:29:50.575" v="8" actId="14826"/>
          <ac:picMkLst>
            <pc:docMk/>
            <pc:sldMk cId="3161877502" sldId="257"/>
            <ac:picMk id="6" creationId="{6D0E7937-6928-45F1-A159-05F8248306E7}"/>
          </ac:picMkLst>
        </pc:picChg>
        <pc:picChg chg="mod">
          <ac:chgData name="Estelle de la Chevrotière" userId="e10d50fc-cc61-4f58-b48c-3a137573b33e" providerId="ADAL" clId="{738CC54E-CDC3-485D-BA1A-C9611E4659E6}" dt="2021-06-22T18:32:20.341" v="22" actId="14100"/>
          <ac:picMkLst>
            <pc:docMk/>
            <pc:sldMk cId="3161877502" sldId="257"/>
            <ac:picMk id="8" creationId="{BB9FBC3A-8AC9-45D6-B653-C0ADF9F97806}"/>
          </ac:picMkLst>
        </pc:picChg>
        <pc:picChg chg="mod">
          <ac:chgData name="Estelle de la Chevrotière" userId="e10d50fc-cc61-4f58-b48c-3a137573b33e" providerId="ADAL" clId="{738CC54E-CDC3-485D-BA1A-C9611E4659E6}" dt="2021-06-22T18:32:59.173" v="31" actId="1076"/>
          <ac:picMkLst>
            <pc:docMk/>
            <pc:sldMk cId="3161877502" sldId="257"/>
            <ac:picMk id="10" creationId="{5C016FFA-E474-467A-9868-4995B59B9177}"/>
          </ac:picMkLst>
        </pc:picChg>
        <pc:picChg chg="mod">
          <ac:chgData name="Estelle de la Chevrotière" userId="e10d50fc-cc61-4f58-b48c-3a137573b33e" providerId="ADAL" clId="{738CC54E-CDC3-485D-BA1A-C9611E4659E6}" dt="2021-06-22T18:33:37.060" v="36" actId="1076"/>
          <ac:picMkLst>
            <pc:docMk/>
            <pc:sldMk cId="3161877502" sldId="257"/>
            <ac:picMk id="13" creationId="{1E99161D-C66F-4B8F-9542-974A19B0911D}"/>
          </ac:picMkLst>
        </pc:picChg>
      </pc:sldChg>
      <pc:sldChg chg="delSp modSp mod">
        <pc:chgData name="Estelle de la Chevrotière" userId="e10d50fc-cc61-4f58-b48c-3a137573b33e" providerId="ADAL" clId="{738CC54E-CDC3-485D-BA1A-C9611E4659E6}" dt="2021-06-22T18:34:43.791" v="38" actId="478"/>
        <pc:sldMkLst>
          <pc:docMk/>
          <pc:sldMk cId="384409507" sldId="259"/>
        </pc:sldMkLst>
        <pc:spChg chg="del">
          <ac:chgData name="Estelle de la Chevrotière" userId="e10d50fc-cc61-4f58-b48c-3a137573b33e" providerId="ADAL" clId="{738CC54E-CDC3-485D-BA1A-C9611E4659E6}" dt="2021-06-22T18:34:43.791" v="38" actId="478"/>
          <ac:spMkLst>
            <pc:docMk/>
            <pc:sldMk cId="384409507" sldId="259"/>
            <ac:spMk id="6" creationId="{030D7FFA-82C2-4592-A3BC-BFCE6F61E5CD}"/>
          </ac:spMkLst>
        </pc:spChg>
        <pc:picChg chg="mod">
          <ac:chgData name="Estelle de la Chevrotière" userId="e10d50fc-cc61-4f58-b48c-3a137573b33e" providerId="ADAL" clId="{738CC54E-CDC3-485D-BA1A-C9611E4659E6}" dt="2021-06-22T18:34:40.892" v="37" actId="14826"/>
          <ac:picMkLst>
            <pc:docMk/>
            <pc:sldMk cId="384409507" sldId="259"/>
            <ac:picMk id="4" creationId="{173FC12A-31FF-47D5-963A-F58566BC82BE}"/>
          </ac:picMkLst>
        </pc:picChg>
      </pc:sldChg>
      <pc:sldChg chg="modSp mod">
        <pc:chgData name="Estelle de la Chevrotière" userId="e10d50fc-cc61-4f58-b48c-3a137573b33e" providerId="ADAL" clId="{738CC54E-CDC3-485D-BA1A-C9611E4659E6}" dt="2021-06-22T18:28:26.631" v="4" actId="207"/>
        <pc:sldMkLst>
          <pc:docMk/>
          <pc:sldMk cId="4038938895" sldId="260"/>
        </pc:sldMkLst>
        <pc:spChg chg="mod">
          <ac:chgData name="Estelle de la Chevrotière" userId="e10d50fc-cc61-4f58-b48c-3a137573b33e" providerId="ADAL" clId="{738CC54E-CDC3-485D-BA1A-C9611E4659E6}" dt="2021-06-22T18:28:06.222" v="0" actId="207"/>
          <ac:spMkLst>
            <pc:docMk/>
            <pc:sldMk cId="4038938895" sldId="260"/>
            <ac:spMk id="5" creationId="{F8B98A14-6A28-4D31-92DD-51DF2DAD9674}"/>
          </ac:spMkLst>
        </pc:spChg>
        <pc:spChg chg="mod">
          <ac:chgData name="Estelle de la Chevrotière" userId="e10d50fc-cc61-4f58-b48c-3a137573b33e" providerId="ADAL" clId="{738CC54E-CDC3-485D-BA1A-C9611E4659E6}" dt="2021-06-22T18:28:23.003" v="3" actId="207"/>
          <ac:spMkLst>
            <pc:docMk/>
            <pc:sldMk cId="4038938895" sldId="260"/>
            <ac:spMk id="7" creationId="{3CE13A43-E667-435A-90C6-6FF513BDA432}"/>
          </ac:spMkLst>
        </pc:spChg>
        <pc:spChg chg="mod">
          <ac:chgData name="Estelle de la Chevrotière" userId="e10d50fc-cc61-4f58-b48c-3a137573b33e" providerId="ADAL" clId="{738CC54E-CDC3-485D-BA1A-C9611E4659E6}" dt="2021-06-22T18:28:09.600" v="1" actId="207"/>
          <ac:spMkLst>
            <pc:docMk/>
            <pc:sldMk cId="4038938895" sldId="260"/>
            <ac:spMk id="8" creationId="{CE542B89-D596-402D-8EDC-BA97C3986C89}"/>
          </ac:spMkLst>
        </pc:spChg>
        <pc:spChg chg="mod">
          <ac:chgData name="Estelle de la Chevrotière" userId="e10d50fc-cc61-4f58-b48c-3a137573b33e" providerId="ADAL" clId="{738CC54E-CDC3-485D-BA1A-C9611E4659E6}" dt="2021-06-22T18:28:26.631" v="4" actId="207"/>
          <ac:spMkLst>
            <pc:docMk/>
            <pc:sldMk cId="4038938895" sldId="260"/>
            <ac:spMk id="14" creationId="{0A5B81D4-7294-4FC7-BE02-F5780A5CC165}"/>
          </ac:spMkLst>
        </pc:spChg>
      </pc:sldChg>
      <pc:sldChg chg="delSp modSp mod">
        <pc:chgData name="Estelle de la Chevrotière" userId="e10d50fc-cc61-4f58-b48c-3a137573b33e" providerId="ADAL" clId="{738CC54E-CDC3-485D-BA1A-C9611E4659E6}" dt="2021-06-22T18:34:53.807" v="39" actId="478"/>
        <pc:sldMkLst>
          <pc:docMk/>
          <pc:sldMk cId="3497192025" sldId="261"/>
        </pc:sldMkLst>
        <pc:spChg chg="del">
          <ac:chgData name="Estelle de la Chevrotière" userId="e10d50fc-cc61-4f58-b48c-3a137573b33e" providerId="ADAL" clId="{738CC54E-CDC3-485D-BA1A-C9611E4659E6}" dt="2021-06-22T18:34:53.807" v="39" actId="478"/>
          <ac:spMkLst>
            <pc:docMk/>
            <pc:sldMk cId="3497192025" sldId="261"/>
            <ac:spMk id="2" creationId="{A7BE73E6-9422-437E-9EB0-D4A988133920}"/>
          </ac:spMkLst>
        </pc:spChg>
        <pc:picChg chg="mod">
          <ac:chgData name="Estelle de la Chevrotière" userId="e10d50fc-cc61-4f58-b48c-3a137573b33e" providerId="ADAL" clId="{738CC54E-CDC3-485D-BA1A-C9611E4659E6}" dt="2021-06-22T18:29:20.263" v="5" actId="14826"/>
          <ac:picMkLst>
            <pc:docMk/>
            <pc:sldMk cId="3497192025" sldId="261"/>
            <ac:picMk id="4" creationId="{EA201970-07AD-410A-8B0E-FD27823261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5C391C-76D9-4DB9-9FB7-6ABD2EA1E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C8BB0C8-4C1D-4BD1-A9B7-E8B2F88085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684C33-B6EF-486B-821E-BD74D9038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752FF4-31BB-4E23-89E7-01AAF42E3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EAE2FC-6020-49F8-AA5C-FF3464B4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635900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A14466-AA9B-4F58-BC2C-921DCD055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77C907-97D2-4D8F-B21B-944A6F29E0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94342C8-6625-4FD6-92FF-54DC6EAC3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1A55440-3EF4-44F2-A889-37D6D2F83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A99079-0872-4A75-8077-7F8C8898E0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37643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FAA0623-E663-4137-8273-7DCA9BE67E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8DF0E24-635D-461A-8AC2-9E0B04891E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4CADE3C-36E0-41EE-9923-99143BD93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BB188F-FE6C-4BD3-8F29-C75AFD829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6DA3EC-EC28-4064-96D6-3C4FB3B09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05331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5015D6-78A1-455F-B3C4-B260F90F66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3C2C8FA-A7CD-47D2-A031-E9AA856ADE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0A6A6A-71D6-4457-915D-721233526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33F83E-860B-4A2E-BC72-F53A38735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BFA746-DCE7-4321-BADB-216D16A27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93093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E5B85B-636C-4789-BE04-F56A16C86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37192D-F064-4A7D-9FB6-12A7D6E52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32C7737-2E05-4F6A-913C-39EFDAA49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5FDD39F-9C92-42F2-A905-98EDFDB39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045AA31-0D80-42FF-8306-809838869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40533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0C7649-FCAB-41D4-A316-4B8D7061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F0E759-D481-43D5-89D2-078EEE8A62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29DB5BA-6794-4EF6-AD2E-E74A1144ED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EF2F9E-BAED-47AA-BEFE-72145C247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CADB1BC-DD08-4EFE-9D65-546ED88F8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08BCCC8-6259-4E89-A412-685C3E01C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2867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711C85-2EB0-404F-BA3D-9D6DF1845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06B2BD-51BC-4339-B438-C18388757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166D7FD-03EF-4814-A1B5-06F5CC6BE0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76AD2D3D-99AD-41C4-AD98-6FC970D30C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BA7C285-CFD8-48F2-904E-12ABE82D7E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197C07-33CB-4946-AA7A-F200470EE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1D79944-B87B-4509-BB6B-D2D01C93B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9EAC9F50-20F2-4C91-BD3A-DF90EF2A8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70556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B66305-38AD-4C9E-9833-10BC0FC52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A98588-B6E4-4D67-AB59-40A319CE2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2E0CE4D-2ED7-4ED2-97E8-A1B160795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D15FF76-ED4B-4CEF-BED8-36D0225BD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796738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02D50D9-4640-4F63-8631-1EBB4DC64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24BCF67-6979-4DB2-A3C5-1D3DEA591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CB389A7-7660-4394-B20C-5FE4736AE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77558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0A9952B-AF29-4DB1-B449-756BA1C65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52E0CB1-44BA-4BAF-8865-BEA95CA99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1CF1E15-035A-42E1-A6AF-6FE1253587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D40C7CC-CB11-42AA-9F3E-8EFF32668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2EC1C60-989E-4F69-90EE-93F5B512C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9053AB4-7E81-4A23-B8B8-893A3D009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42073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23940F-B6E5-44C6-BA06-5EC53AE39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A5F917-0D42-4615-AFBD-9422E5B35B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8EAF14F-370E-45B1-8A0A-3BBFE59412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C3FA3F-B174-479F-B54C-4C40F2833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A292903-48F3-4896-8E2B-7F7E5C6F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EF4C565-25C5-4F58-BEC8-F689DF6E2D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891829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E13485B-77C8-4193-8436-8A87B1C68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A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E7E940-78CD-41B2-89C9-0D0EAAD2E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769FAAB-8DC1-49D1-BE3B-647C51B49A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B0E2C2-17EC-4D34-B85F-D0A5A4F3F31E}" type="datetimeFigureOut">
              <a:rPr lang="fr-CA" smtClean="0"/>
              <a:t>2021-06-22</a:t>
            </a:fld>
            <a:endParaRPr lang="fr-CA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AE176E-415E-49F7-87F2-334634E8D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3D0BF5-85E2-4C49-89B5-A1400A995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A052-783C-4B16-9A1C-D738BABEC107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11895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jh65etrGRa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78">
            <a:extLst>
              <a:ext uri="{FF2B5EF4-FFF2-40B4-BE49-F238E27FC236}">
                <a16:creationId xmlns:a16="http://schemas.microsoft.com/office/drawing/2014/main" id="{0BC9EFE1-D8CB-4668-9980-DB108327A7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20431" y="0"/>
            <a:ext cx="6271569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7CBAE1BD-B8E4-4029-8AA2-C77E4FED9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ous-titre 2">
            <a:extLst>
              <a:ext uri="{FF2B5EF4-FFF2-40B4-BE49-F238E27FC236}">
                <a16:creationId xmlns:a16="http://schemas.microsoft.com/office/drawing/2014/main" id="{4FE6830B-D462-47E4-A6DB-13419EB583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4997" y="4748403"/>
            <a:ext cx="5545405" cy="83883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l"/>
            <a:r>
              <a:rPr lang="fr-CA" sz="3200" dirty="0">
                <a:solidFill>
                  <a:srgbClr val="000000"/>
                </a:solidFill>
                <a:latin typeface="Century Gothic"/>
              </a:rPr>
              <a:t>SEMAINE 1 – MERCREDI</a:t>
            </a:r>
            <a:endParaRPr lang="fr-FR" sz="3200" dirty="0">
              <a:solidFill>
                <a:srgbClr val="000000"/>
              </a:solidFill>
              <a:cs typeface="Calibri"/>
            </a:endParaRPr>
          </a:p>
          <a:p>
            <a:pPr algn="l"/>
            <a:endParaRPr lang="fr-CA" sz="3200" b="1" dirty="0">
              <a:solidFill>
                <a:srgbClr val="000000"/>
              </a:solidFill>
              <a:latin typeface="Century Gothic"/>
            </a:endParaRPr>
          </a:p>
          <a:p>
            <a:pPr algn="l"/>
            <a:r>
              <a:rPr lang="fr-CA" sz="3200" dirty="0">
                <a:solidFill>
                  <a:srgbClr val="000000"/>
                </a:solidFill>
                <a:latin typeface="Century Gothic"/>
              </a:rPr>
              <a:t>CAMP VIRTUEL EN MATHÉMATIQUES</a:t>
            </a:r>
          </a:p>
          <a:p>
            <a:pPr algn="l"/>
            <a:endParaRPr lang="fr-CA" sz="3200" dirty="0">
              <a:solidFill>
                <a:srgbClr val="000000"/>
              </a:solidFill>
              <a:latin typeface="Century Gothic" panose="020B0502020202020204" pitchFamily="34" charset="0"/>
            </a:endParaRPr>
          </a:p>
          <a:p>
            <a:pPr algn="l"/>
            <a:r>
              <a:rPr lang="fr-CA" sz="3200" b="1" dirty="0">
                <a:solidFill>
                  <a:schemeClr val="accent1">
                    <a:lumMod val="50000"/>
                  </a:schemeClr>
                </a:solidFill>
                <a:latin typeface="Century Gothic"/>
              </a:rPr>
              <a:t>JE DÉCOUVRE LES NOUVELLES DISCIPLINES AUX JEUX OLYMPIQUES</a:t>
            </a:r>
          </a:p>
        </p:txBody>
      </p:sp>
      <p:sp>
        <p:nvSpPr>
          <p:cNvPr id="83" name="Freeform 49">
            <a:extLst>
              <a:ext uri="{FF2B5EF4-FFF2-40B4-BE49-F238E27FC236}">
                <a16:creationId xmlns:a16="http://schemas.microsoft.com/office/drawing/2014/main" id="{77DA6D33-2D62-458C-BF5D-DBF612FD5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5" y="590635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accent3"/>
                </a:gs>
                <a:gs pos="100000">
                  <a:schemeClr val="accent3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EA201970-07AD-410A-8B0E-FD2782326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2" r="21072"/>
          <a:stretch/>
        </p:blipFill>
        <p:spPr>
          <a:xfrm>
            <a:off x="6893318" y="770037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97192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5" name="Rectangle 90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6" name="Rectangle 92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F596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4">
            <a:extLst>
              <a:ext uri="{FF2B5EF4-FFF2-40B4-BE49-F238E27FC236}">
                <a16:creationId xmlns:a16="http://schemas.microsoft.com/office/drawing/2014/main" id="{128521E2-690B-477B-851F-C24C3C548D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"/>
          <a:stretch/>
        </p:blipFill>
        <p:spPr>
          <a:xfrm>
            <a:off x="2076283" y="0"/>
            <a:ext cx="6340610" cy="3031803"/>
          </a:xfrm>
          <a:prstGeom prst="rect">
            <a:avLst/>
          </a:prstGeom>
        </p:spPr>
      </p:pic>
      <p:pic>
        <p:nvPicPr>
          <p:cNvPr id="10" name="Image 10">
            <a:extLst>
              <a:ext uri="{FF2B5EF4-FFF2-40B4-BE49-F238E27FC236}">
                <a16:creationId xmlns:a16="http://schemas.microsoft.com/office/drawing/2014/main" id="{5C016FFA-E474-467A-9868-4995B59B9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6283" y="2686457"/>
            <a:ext cx="6262078" cy="4174719"/>
          </a:xfrm>
          <a:prstGeom prst="rect">
            <a:avLst/>
          </a:prstGeom>
        </p:spPr>
      </p:pic>
      <p:pic>
        <p:nvPicPr>
          <p:cNvPr id="13" name="Image 13">
            <a:extLst>
              <a:ext uri="{FF2B5EF4-FFF2-40B4-BE49-F238E27FC236}">
                <a16:creationId xmlns:a16="http://schemas.microsoft.com/office/drawing/2014/main" id="{1E99161D-C66F-4B8F-9542-974A19B091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9485" y="0"/>
            <a:ext cx="3928666" cy="1964333"/>
          </a:xfrm>
          <a:prstGeom prst="rect">
            <a:avLst/>
          </a:prstGeom>
        </p:spPr>
      </p:pic>
      <p:pic>
        <p:nvPicPr>
          <p:cNvPr id="6" name="Image 6">
            <a:extLst>
              <a:ext uri="{FF2B5EF4-FFF2-40B4-BE49-F238E27FC236}">
                <a16:creationId xmlns:a16="http://schemas.microsoft.com/office/drawing/2014/main" id="{6D0E7937-6928-45F1-A159-05F824830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3334" y="1890712"/>
            <a:ext cx="3940969" cy="2627313"/>
          </a:xfrm>
          <a:prstGeom prst="rect">
            <a:avLst/>
          </a:prstGeom>
        </p:spPr>
      </p:pic>
      <p:pic>
        <p:nvPicPr>
          <p:cNvPr id="8" name="Image 8">
            <a:extLst>
              <a:ext uri="{FF2B5EF4-FFF2-40B4-BE49-F238E27FC236}">
                <a16:creationId xmlns:a16="http://schemas.microsoft.com/office/drawing/2014/main" id="{BB9FBC3A-8AC9-45D6-B653-C0ADF9F978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3334" y="4244431"/>
            <a:ext cx="3940969" cy="2627313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29EAA80-F869-4270-A509-38F4C4AD1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106" y="2545010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COOP DU MATIN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4EF08EB-F9B2-4DBA-9F1E-B0B02BC7D87B}"/>
              </a:ext>
            </a:extLst>
          </p:cNvPr>
          <p:cNvSpPr/>
          <p:nvPr/>
        </p:nvSpPr>
        <p:spPr>
          <a:xfrm>
            <a:off x="0" y="0"/>
            <a:ext cx="3055937" cy="1960561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latin typeface="Century Gothic"/>
                <a:cs typeface="Calibri"/>
              </a:rPr>
              <a:t>Quels liens peux-tu établir entre ces disciplines olympiques et les mathématiques?</a:t>
            </a:r>
          </a:p>
        </p:txBody>
      </p:sp>
    </p:spTree>
    <p:extLst>
      <p:ext uri="{BB962C8B-B14F-4D97-AF65-F5344CB8AC3E}">
        <p14:creationId xmlns:p14="http://schemas.microsoft.com/office/powerpoint/2010/main" val="3161877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C6617-EB3F-42DA-B6BA-B227E7BAE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>
                <a:solidFill>
                  <a:schemeClr val="accent1">
                    <a:lumMod val="50000"/>
                  </a:schemeClr>
                </a:solidFill>
                <a:latin typeface="Century Gothic" panose="020B0502020202020204" pitchFamily="34" charset="0"/>
              </a:rPr>
              <a:t>Les jeux olympiques Tokyo 2021</a:t>
            </a:r>
          </a:p>
        </p:txBody>
      </p:sp>
      <p:pic>
        <p:nvPicPr>
          <p:cNvPr id="5" name="Espace réservé du contenu 4" descr="Caméra vidéo avec un remplissage uni">
            <a:extLst>
              <a:ext uri="{FF2B5EF4-FFF2-40B4-BE49-F238E27FC236}">
                <a16:creationId xmlns:a16="http://schemas.microsoft.com/office/drawing/2014/main" id="{65794C6A-36F8-450F-A1BD-B7067F0CB1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909" y="1526796"/>
            <a:ext cx="1396513" cy="1396513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5A3FD1E-6A55-4AFB-AAF1-DE24024D9924}"/>
              </a:ext>
            </a:extLst>
          </p:cNvPr>
          <p:cNvSpPr txBox="1"/>
          <p:nvPr/>
        </p:nvSpPr>
        <p:spPr>
          <a:xfrm>
            <a:off x="2310547" y="2204100"/>
            <a:ext cx="6097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CA" dirty="0">
                <a:hlinkClick r:id="rId4"/>
              </a:rPr>
              <a:t>Trailer - JO TOKYO 2021 - YouTube</a:t>
            </a:r>
            <a:endParaRPr lang="fr-CA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CF66D6A-9598-4503-8CD4-44A46E2073B3}"/>
              </a:ext>
            </a:extLst>
          </p:cNvPr>
          <p:cNvSpPr txBox="1"/>
          <p:nvPr/>
        </p:nvSpPr>
        <p:spPr>
          <a:xfrm>
            <a:off x="1442906" y="3263317"/>
            <a:ext cx="9479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dirty="0">
                <a:latin typeface="Century Gothic" panose="020B0502020202020204" pitchFamily="34" charset="0"/>
              </a:rPr>
              <a:t>Peux-tu identifier les 4 nouvelles disciplines olympiques?</a:t>
            </a:r>
          </a:p>
        </p:txBody>
      </p:sp>
    </p:spTree>
    <p:extLst>
      <p:ext uri="{BB962C8B-B14F-4D97-AF65-F5344CB8AC3E}">
        <p14:creationId xmlns:p14="http://schemas.microsoft.com/office/powerpoint/2010/main" val="174918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7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93DA0F-DF03-4E3E-87AA-10E961A93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/>
            <a:r>
              <a:rPr lang="en-US" sz="5400" b="1" i="0" dirty="0">
                <a:solidFill>
                  <a:srgbClr val="FFFFFF"/>
                </a:solidFill>
                <a:effectLst/>
                <a:latin typeface="Century Gothic"/>
              </a:rPr>
              <a:t>Escalade sportive - Tokyo 2021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2C7DAF9-445D-42B9-87DB-BB0055137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1031" y="2426818"/>
            <a:ext cx="9144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rgbClr val="B13E64"/>
                </a:solidFill>
              </a:rPr>
              <a:t>https://www.youtube.com/watch?v=uW4zb144Q7k</a:t>
            </a:r>
          </a:p>
        </p:txBody>
      </p:sp>
      <p:cxnSp>
        <p:nvCxnSpPr>
          <p:cNvPr id="4101" name="Straight Connector 7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que 4" descr="Caméra vidéo avec un remplissage uni">
            <a:extLst>
              <a:ext uri="{FF2B5EF4-FFF2-40B4-BE49-F238E27FC236}">
                <a16:creationId xmlns:a16="http://schemas.microsoft.com/office/drawing/2014/main" id="{4FA5324A-2C63-45CA-99F1-6824BBF64C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74213" y="2426818"/>
            <a:ext cx="3997637" cy="3997637"/>
          </a:xfrm>
          <a:prstGeom prst="rect">
            <a:avLst/>
          </a:prstGeom>
        </p:spPr>
      </p:pic>
      <p:pic>
        <p:nvPicPr>
          <p:cNvPr id="4" name="Image 5">
            <a:extLst>
              <a:ext uri="{FF2B5EF4-FFF2-40B4-BE49-F238E27FC236}">
                <a16:creationId xmlns:a16="http://schemas.microsoft.com/office/drawing/2014/main" id="{173FC12A-31FF-47D5-963A-F58566BC82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8462" y="2638955"/>
            <a:ext cx="5441950" cy="3627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09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D3D3D70-05AC-44E7-8E74-E2F12B50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69978"/>
            <a:ext cx="4391024" cy="1173700"/>
          </a:xfrm>
        </p:spPr>
        <p:txBody>
          <a:bodyPr anchor="t">
            <a:normAutofit/>
          </a:bodyPr>
          <a:lstStyle/>
          <a:p>
            <a:r>
              <a:rPr lang="fr-CA" sz="3700" dirty="0">
                <a:solidFill>
                  <a:schemeClr val="bg1"/>
                </a:solidFill>
                <a:latin typeface="Century Gothic"/>
              </a:rPr>
              <a:t>DEUX ATHLÈTES CANADIENS</a:t>
            </a:r>
          </a:p>
        </p:txBody>
      </p:sp>
      <p:pic>
        <p:nvPicPr>
          <p:cNvPr id="5122" name="Picture 2" descr="alannah-yip-equipe-canada-escalade">
            <a:extLst>
              <a:ext uri="{FF2B5EF4-FFF2-40B4-BE49-F238E27FC236}">
                <a16:creationId xmlns:a16="http://schemas.microsoft.com/office/drawing/2014/main" id="{46735E1D-304B-43E4-97E4-EB67A8DD06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9"/>
          <a:stretch/>
        </p:blipFill>
        <p:spPr bwMode="auto"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equipe-canada-sean-mccoll-escalade">
            <a:extLst>
              <a:ext uri="{FF2B5EF4-FFF2-40B4-BE49-F238E27FC236}">
                <a16:creationId xmlns:a16="http://schemas.microsoft.com/office/drawing/2014/main" id="{067AD52E-CC4E-4F46-B4E9-B1CC36AD8A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5" r="-1" b="-1"/>
          <a:stretch/>
        </p:blipFill>
        <p:spPr bwMode="auto"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Group 76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4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706B4D-67E2-43D3-9529-FAD93ABDA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4201" y="4766267"/>
            <a:ext cx="5692774" cy="10774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400" b="1" i="0" dirty="0" err="1">
                <a:solidFill>
                  <a:schemeClr val="bg1">
                    <a:alpha val="80000"/>
                  </a:schemeClr>
                </a:solidFill>
                <a:effectLst/>
                <a:latin typeface="Century Gothic"/>
              </a:rPr>
              <a:t>Alannah</a:t>
            </a:r>
            <a:r>
              <a:rPr lang="fr-CA" sz="2400" b="1" i="0" dirty="0">
                <a:solidFill>
                  <a:schemeClr val="bg1">
                    <a:alpha val="80000"/>
                  </a:schemeClr>
                </a:solidFill>
                <a:effectLst/>
                <a:latin typeface="Century Gothic"/>
              </a:rPr>
              <a:t> </a:t>
            </a:r>
            <a:r>
              <a:rPr lang="fr-CA" sz="2400" b="1" i="0" dirty="0" err="1">
                <a:solidFill>
                  <a:schemeClr val="bg1">
                    <a:alpha val="80000"/>
                  </a:schemeClr>
                </a:solidFill>
                <a:effectLst/>
                <a:latin typeface="Century Gothic"/>
              </a:rPr>
              <a:t>Yip</a:t>
            </a:r>
            <a:r>
              <a:rPr lang="fr-CA" sz="2400" b="1" i="0" dirty="0">
                <a:solidFill>
                  <a:schemeClr val="bg1">
                    <a:alpha val="80000"/>
                  </a:schemeClr>
                </a:solidFill>
                <a:effectLst/>
                <a:latin typeface="Century Gothic"/>
              </a:rPr>
              <a:t>-Colombie-Britannique</a:t>
            </a:r>
          </a:p>
          <a:p>
            <a:pPr marL="0" indent="0">
              <a:buNone/>
            </a:pPr>
            <a:endParaRPr lang="fr-CA" sz="2400" dirty="0">
              <a:solidFill>
                <a:schemeClr val="bg1">
                  <a:alpha val="80000"/>
                </a:schemeClr>
              </a:solidFill>
              <a:latin typeface="Century Gothic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ED97AF0-7E63-4877-ACE1-D3DC7CB72C62}"/>
              </a:ext>
            </a:extLst>
          </p:cNvPr>
          <p:cNvSpPr txBox="1"/>
          <p:nvPr/>
        </p:nvSpPr>
        <p:spPr>
          <a:xfrm>
            <a:off x="5426219" y="5173278"/>
            <a:ext cx="6000750" cy="398802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 fontAlgn="base">
              <a:spcAft>
                <a:spcPts val="600"/>
              </a:spcAft>
            </a:pPr>
            <a:r>
              <a:rPr lang="fr-CA" sz="24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Sean </a:t>
            </a:r>
            <a:r>
              <a:rPr lang="fr-CA" sz="2400" b="1" i="0" dirty="0" err="1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McColl</a:t>
            </a:r>
            <a:r>
              <a:rPr lang="fr-CA" sz="2400" b="1" i="0" dirty="0">
                <a:solidFill>
                  <a:srgbClr val="FFFFFF"/>
                </a:solidFill>
                <a:effectLst/>
                <a:latin typeface="Century Gothic" panose="020B0502020202020204" pitchFamily="34" charset="0"/>
              </a:rPr>
              <a:t>- </a:t>
            </a:r>
            <a:r>
              <a:rPr lang="fr-CA" sz="2400" b="1" i="0" dirty="0">
                <a:solidFill>
                  <a:schemeClr val="bg1">
                    <a:alpha val="80000"/>
                  </a:schemeClr>
                </a:solidFill>
                <a:effectLst/>
                <a:latin typeface="Century Gothic" panose="020B0502020202020204" pitchFamily="34" charset="0"/>
              </a:rPr>
              <a:t>Colombie-Britannique</a:t>
            </a:r>
            <a:endParaRPr lang="fr-CA" sz="2400" b="1" i="0" dirty="0">
              <a:solidFill>
                <a:srgbClr val="FFFFFF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F8B98A14-6A28-4D31-92DD-51DF2DAD9674}"/>
              </a:ext>
            </a:extLst>
          </p:cNvPr>
          <p:cNvSpPr/>
          <p:nvPr/>
        </p:nvSpPr>
        <p:spPr>
          <a:xfrm>
            <a:off x="369116" y="2466363"/>
            <a:ext cx="2130803" cy="206369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Quel âge a-t-elle?</a:t>
            </a:r>
          </a:p>
          <a:p>
            <a:pPr algn="ctr"/>
            <a:endParaRPr lang="fr-CA" b="0" i="0" dirty="0">
              <a:solidFill>
                <a:schemeClr val="tx1"/>
              </a:solidFill>
              <a:effectLst/>
              <a:latin typeface="Century Gothic" panose="020B0502020202020204" pitchFamily="34" charset="0"/>
            </a:endParaRPr>
          </a:p>
          <a:p>
            <a:pPr algn="ctr"/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Née le </a:t>
            </a:r>
            <a:r>
              <a:rPr lang="fr-CA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26 octobre 1993</a:t>
            </a:r>
            <a:endParaRPr lang="fr-CA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A5B81D4-7294-4FC7-BE02-F5780A5CC165}"/>
              </a:ext>
            </a:extLst>
          </p:cNvPr>
          <p:cNvSpPr/>
          <p:nvPr/>
        </p:nvSpPr>
        <p:spPr>
          <a:xfrm>
            <a:off x="10061191" y="2397154"/>
            <a:ext cx="2130803" cy="206369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Quel âge a-t-il?</a:t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Né le </a:t>
            </a:r>
            <a:r>
              <a:rPr lang="fr-CA" b="0" i="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3 septembre 1987</a:t>
            </a:r>
            <a:endParaRPr lang="fr-CA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13A43-E667-435A-90C6-6FF513BDA432}"/>
              </a:ext>
            </a:extLst>
          </p:cNvPr>
          <p:cNvSpPr/>
          <p:nvPr/>
        </p:nvSpPr>
        <p:spPr>
          <a:xfrm>
            <a:off x="6442745" y="3498209"/>
            <a:ext cx="3618440" cy="969925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Quelle est sa taille en cm?</a:t>
            </a:r>
          </a:p>
          <a:p>
            <a:pPr algn="ctr"/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10²+ (2³x10)-11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542B89-D596-402D-8EDC-BA97C3986C89}"/>
              </a:ext>
            </a:extLst>
          </p:cNvPr>
          <p:cNvSpPr/>
          <p:nvPr/>
        </p:nvSpPr>
        <p:spPr>
          <a:xfrm>
            <a:off x="2634143" y="3505188"/>
            <a:ext cx="3296874" cy="96567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>
              <a:latin typeface="Century Gothic" panose="020B0502020202020204" pitchFamily="34" charset="0"/>
            </a:endParaRPr>
          </a:p>
          <a:p>
            <a:pPr algn="ctr"/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Quel est son poids en kg?</a:t>
            </a:r>
          </a:p>
          <a:p>
            <a:pPr algn="ctr"/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5x2+4x8+14</a:t>
            </a:r>
          </a:p>
          <a:p>
            <a:pPr algn="ctr"/>
            <a:endParaRPr lang="fr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ACF8DF-8275-4588-A800-FCA109875E85}"/>
              </a:ext>
            </a:extLst>
          </p:cNvPr>
          <p:cNvSpPr txBox="1"/>
          <p:nvPr/>
        </p:nvSpPr>
        <p:spPr>
          <a:xfrm>
            <a:off x="4724400" y="6248400"/>
            <a:ext cx="417195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Source : https://olympique.ca/</a:t>
            </a:r>
          </a:p>
        </p:txBody>
      </p:sp>
    </p:spTree>
    <p:extLst>
      <p:ext uri="{BB962C8B-B14F-4D97-AF65-F5344CB8AC3E}">
        <p14:creationId xmlns:p14="http://schemas.microsoft.com/office/powerpoint/2010/main" val="40389388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88275B0AE56A4C96ECB1058A5E2F9C" ma:contentTypeVersion="17" ma:contentTypeDescription="Create a new document." ma:contentTypeScope="" ma:versionID="31161920be0fa07db7ae543795e24e58">
  <xsd:schema xmlns:xsd="http://www.w3.org/2001/XMLSchema" xmlns:xs="http://www.w3.org/2001/XMLSchema" xmlns:p="http://schemas.microsoft.com/office/2006/metadata/properties" xmlns:ns2="149c4dec-5d68-41ec-af51-029a2a136100" xmlns:ns3="4d973fe5-5de8-41d4-9793-8e45b56aa925" targetNamespace="http://schemas.microsoft.com/office/2006/metadata/properties" ma:root="true" ma:fieldsID="1a5266f2c7288f66ab912a58666df640" ns2:_="" ns3:_="">
    <xsd:import namespace="149c4dec-5d68-41ec-af51-029a2a136100"/>
    <xsd:import namespace="4d973fe5-5de8-41d4-9793-8e45b56aa9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Location" minOccurs="0"/>
                <xsd:element ref="ns2:Dat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9c4dec-5d68-41ec-af51-029a2a1361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Date" ma:index="20" nillable="true" ma:displayName="Date " ma:description="Date" ma:format="DateOnly" ma:internalName="Date">
      <xsd:simpleType>
        <xsd:restriction base="dms:DateTime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973fe5-5de8-41d4-9793-8e45b56aa9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e xmlns="149c4dec-5d68-41ec-af51-029a2a13610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A80DD0-4567-42CE-B18B-9CD40CE5F8E0}"/>
</file>

<file path=customXml/itemProps2.xml><?xml version="1.0" encoding="utf-8"?>
<ds:datastoreItem xmlns:ds="http://schemas.openxmlformats.org/officeDocument/2006/customXml" ds:itemID="{89E027C9-5C75-44C6-8127-8B047E05971E}">
  <ds:schemaRefs>
    <ds:schemaRef ds:uri="http://schemas.microsoft.com/office/2006/metadata/properties"/>
    <ds:schemaRef ds:uri="http://schemas.microsoft.com/office/infopath/2007/PartnerControls"/>
    <ds:schemaRef ds:uri="149c4dec-5d68-41ec-af51-029a2a136100"/>
  </ds:schemaRefs>
</ds:datastoreItem>
</file>

<file path=customXml/itemProps3.xml><?xml version="1.0" encoding="utf-8"?>
<ds:datastoreItem xmlns:ds="http://schemas.openxmlformats.org/officeDocument/2006/customXml" ds:itemID="{23CFCD0E-A74B-4367-A9FE-5951CF49F6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126</Words>
  <Application>Microsoft Office PowerPoint</Application>
  <PresentationFormat>Grand écran</PresentationFormat>
  <Paragraphs>25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Century Gothic</vt:lpstr>
      <vt:lpstr>Thème Office</vt:lpstr>
      <vt:lpstr>Présentation PowerPoint</vt:lpstr>
      <vt:lpstr>COOP DU MATIN</vt:lpstr>
      <vt:lpstr>Les jeux olympiques Tokyo 2021</vt:lpstr>
      <vt:lpstr>Escalade sportive - Tokyo 2021</vt:lpstr>
      <vt:lpstr>DEUX ATHLÈTES CANADIENS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Isabelle Forget</dc:creator>
  <cp:lastModifiedBy>Estelle de la Chevrotière</cp:lastModifiedBy>
  <cp:revision>83</cp:revision>
  <dcterms:created xsi:type="dcterms:W3CDTF">2021-06-14T12:41:39Z</dcterms:created>
  <dcterms:modified xsi:type="dcterms:W3CDTF">2021-06-22T18:34:58Z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0x0101003588275B0AE56A4C96ECB1058A5E2F9C</vt:lpwstr>
  </property>
</Properties>
</file>